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3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7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98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4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2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6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2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7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5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6CCD6A-3A63-4A19-BFCA-6641E67A9E7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A282-6BF1-45C0-9A10-006163E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31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Africa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529" y="2052638"/>
            <a:ext cx="558271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7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e. Analyze the role of geography and the distribution of resources played in the development of</a:t>
            </a:r>
            <a:br>
              <a:rPr lang="en-US" dirty="0"/>
            </a:br>
            <a:r>
              <a:rPr lang="en-US" dirty="0"/>
              <a:t>trans-Saharan trading networks.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499" y="3087546"/>
            <a:ext cx="3387945" cy="32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8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African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Africa is the second largest continent</a:t>
            </a:r>
          </a:p>
          <a:p>
            <a:r>
              <a:rPr lang="en-US" sz="4000" dirty="0" smtClean="0"/>
              <a:t>Africa stretches for almost five thousand miles</a:t>
            </a:r>
          </a:p>
          <a:p>
            <a:r>
              <a:rPr lang="en-US" sz="4000" dirty="0" smtClean="0"/>
              <a:t>Africa has four climate zones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0204" y="2055813"/>
            <a:ext cx="4204729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0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African Climate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Africa has a mild zone across the northern coast and at the southern tip</a:t>
            </a:r>
          </a:p>
          <a:p>
            <a:r>
              <a:rPr lang="en-US" sz="2800" dirty="0" smtClean="0"/>
              <a:t>Deserts in the north, the Sahara, and the south, Kalahari</a:t>
            </a:r>
          </a:p>
          <a:p>
            <a:r>
              <a:rPr lang="en-US" sz="2800" dirty="0" smtClean="0"/>
              <a:t>Along the equator is a rain forest</a:t>
            </a:r>
          </a:p>
          <a:p>
            <a:r>
              <a:rPr lang="en-US" sz="2800" dirty="0" smtClean="0"/>
              <a:t>Savannas, broad grasslands, that stretches from both the north and the south of the rain forest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0094" y="2055813"/>
            <a:ext cx="40449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Distribution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Gold was mined in the western part of the Sahara</a:t>
            </a:r>
          </a:p>
          <a:p>
            <a:r>
              <a:rPr lang="en-US" sz="2400" dirty="0" smtClean="0"/>
              <a:t>Traders would bring salt from the Sahara and manufactured products from both Europe and Arab countries in order to trade for gold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0444" y="2217738"/>
            <a:ext cx="35242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2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Trans-Saharan Trade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trading of goods between Sub-Saharan Africa to the northern Arab and European countries</a:t>
            </a:r>
          </a:p>
          <a:p>
            <a:r>
              <a:rPr lang="en-US" sz="2400" dirty="0" smtClean="0"/>
              <a:t>Used camel caravans to transport goods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21" y="3474715"/>
            <a:ext cx="7458246" cy="29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0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b. Describe the development and decline of the Sudanic kingdoms (Ghana, Mali, Songhai); include the roles of </a:t>
            </a:r>
            <a:r>
              <a:rPr lang="en-US" sz="3200" dirty="0" err="1" smtClean="0"/>
              <a:t>Sundiata</a:t>
            </a:r>
            <a:r>
              <a:rPr lang="en-US" sz="3200" dirty="0" smtClean="0"/>
              <a:t>, and the pilgrimage of Mansa Musa to Mecca.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513" y="2472516"/>
            <a:ext cx="594674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Ghana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kingdom gained its wealth by taxing traders that traded in their territory </a:t>
            </a:r>
          </a:p>
          <a:p>
            <a:r>
              <a:rPr lang="en-US" sz="2200" dirty="0" smtClean="0"/>
              <a:t>The Ghana kingdom developed its wealth through the salt and gold trade and tax</a:t>
            </a:r>
          </a:p>
          <a:p>
            <a:r>
              <a:rPr lang="en-US" sz="2200" dirty="0" smtClean="0"/>
              <a:t>Islam would spread throughout the kingdom, Muslims would attack and leave the kingdom in ruins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625" y="2363284"/>
            <a:ext cx="3887297" cy="37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Mali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Mali became established in the early 1200s after several kingdoms united into one after the fall of the Ghana Empire</a:t>
            </a:r>
          </a:p>
          <a:p>
            <a:r>
              <a:rPr lang="en-US" sz="2200" dirty="0" smtClean="0"/>
              <a:t>The kingdom became wealthy through the gold and salt trade</a:t>
            </a:r>
          </a:p>
          <a:p>
            <a:r>
              <a:rPr lang="en-US" sz="2200" dirty="0" smtClean="0"/>
              <a:t>Mali’s power began to decrease after succession to the throne was disrupted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8255" y="2246950"/>
            <a:ext cx="4547345" cy="33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Sundiata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first leader of Mali</a:t>
            </a:r>
          </a:p>
          <a:p>
            <a:r>
              <a:rPr lang="en-US" dirty="0" smtClean="0"/>
              <a:t>He established a strong and stable government including: military, economy, and foreign affairs</a:t>
            </a:r>
          </a:p>
          <a:p>
            <a:r>
              <a:rPr lang="en-US" dirty="0" smtClean="0"/>
              <a:t>He made traveling through the kingdom safe and reestablished a strong salt/gold trade</a:t>
            </a:r>
          </a:p>
          <a:p>
            <a:r>
              <a:rPr lang="en-US" dirty="0" smtClean="0"/>
              <a:t>He would die in 1255, it is unknown how he truly died</a:t>
            </a:r>
          </a:p>
          <a:p>
            <a:r>
              <a:rPr lang="en-US" dirty="0" smtClean="0"/>
              <a:t>One story said he died by drowning in a local river, and another said he was accidently killed by an arrow during a festival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3164" y="2060575"/>
            <a:ext cx="38481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9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Sundiata</a:t>
            </a:r>
            <a:r>
              <a:rPr lang="en-US" dirty="0"/>
              <a:t> </a:t>
            </a:r>
            <a:r>
              <a:rPr lang="en-US" dirty="0" smtClean="0"/>
              <a:t>is the true Lion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 nickname is the “Lion King of Mali”</a:t>
            </a:r>
          </a:p>
          <a:p>
            <a:r>
              <a:rPr lang="en-US" sz="2800" dirty="0" smtClean="0"/>
              <a:t>Yes, his story inspired the Walt Disney Film, “The Lion King”</a:t>
            </a:r>
          </a:p>
          <a:p>
            <a:r>
              <a:rPr lang="en-US" sz="2800" dirty="0" smtClean="0"/>
              <a:t>He converted to Islam, but did not require his subjects to convert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9651" y="2060575"/>
            <a:ext cx="4901666" cy="38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Mansa Musa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Emperor of Mali who made a pilgrimage to Mecca</a:t>
            </a:r>
          </a:p>
          <a:p>
            <a:r>
              <a:rPr lang="en-US" sz="2000" dirty="0" smtClean="0"/>
              <a:t>Gave out massive amounts of gold during his pilgrimage to Mecca</a:t>
            </a:r>
          </a:p>
          <a:p>
            <a:r>
              <a:rPr lang="en-US" sz="2000" dirty="0" smtClean="0"/>
              <a:t>Returned with Muslim architects and scholars who would build libraries, mosques, and universities</a:t>
            </a:r>
          </a:p>
          <a:p>
            <a:r>
              <a:rPr lang="en-US" sz="2000" dirty="0" smtClean="0"/>
              <a:t>Timbuktu became the center of Muslim culture</a:t>
            </a:r>
            <a:endParaRPr lang="en-US" sz="2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9651" y="2248679"/>
            <a:ext cx="4604243" cy="34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2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King of 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Mansa Musa means “King of Kings”</a:t>
            </a:r>
          </a:p>
          <a:p>
            <a:r>
              <a:rPr lang="en-US" sz="2000" dirty="0" smtClean="0"/>
              <a:t>During his pilgrimage he took over 60,000 men with him, each one carrying bags of gold</a:t>
            </a:r>
          </a:p>
          <a:p>
            <a:r>
              <a:rPr lang="en-US" sz="2000" dirty="0" smtClean="0"/>
              <a:t>He also took 80 camels with him, each camel carried around 300 pounds of gold</a:t>
            </a:r>
          </a:p>
          <a:p>
            <a:r>
              <a:rPr lang="en-US" sz="2000" dirty="0" smtClean="0"/>
              <a:t>He is ranked as the richest person in history with a personal net worth of $400 billion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919760"/>
            <a:ext cx="4395788" cy="24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Songhai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Songhai was the Largest and last West African Empire</a:t>
            </a:r>
          </a:p>
          <a:p>
            <a:r>
              <a:rPr lang="en-US" sz="2000" dirty="0" smtClean="0"/>
              <a:t>Conquered territories from the Mali Empire, eventually replacing it</a:t>
            </a:r>
          </a:p>
          <a:p>
            <a:r>
              <a:rPr lang="en-US" sz="2000" dirty="0" smtClean="0"/>
              <a:t>Well governed empire with a massive military</a:t>
            </a:r>
          </a:p>
          <a:p>
            <a:r>
              <a:rPr lang="en-US" sz="2000" dirty="0" smtClean="0"/>
              <a:t>The Songhai Empire collapsed after Moroccan forces invaded the empire with gunpowder and cannons, defeating the Songhai warriors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7981" y="2604414"/>
            <a:ext cx="4395788" cy="27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5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</TotalTime>
  <Words>540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Early Africa</vt:lpstr>
      <vt:lpstr>b. Describe the development and decline of the Sudanic kingdoms (Ghana, Mali, Songhai); include the roles of Sundiata, and the pilgrimage of Mansa Musa to Mecca.</vt:lpstr>
      <vt:lpstr>Ghana</vt:lpstr>
      <vt:lpstr>Mali</vt:lpstr>
      <vt:lpstr>Sundiata</vt:lpstr>
      <vt:lpstr>Sundiata is the true Lion King</vt:lpstr>
      <vt:lpstr>Mansa Musa</vt:lpstr>
      <vt:lpstr>King of Kings</vt:lpstr>
      <vt:lpstr>Songhai</vt:lpstr>
      <vt:lpstr>e. Analyze the role of geography and the distribution of resources played in the development of trans-Saharan trading networks.</vt:lpstr>
      <vt:lpstr>African Geography</vt:lpstr>
      <vt:lpstr>African Climate Zones</vt:lpstr>
      <vt:lpstr>Distribution of Resources</vt:lpstr>
      <vt:lpstr>Trans-Saharan Trade</vt:lpstr>
    </vt:vector>
  </TitlesOfParts>
  <Company>Columbus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Describe the development and decline of the Sudanic kingdoms (Ghana, Mali, Songhai); include the roles of Sundiata, and the pilgrimage of Mansa Musa to Mecca.</dc:title>
  <dc:creator>csu</dc:creator>
  <cp:lastModifiedBy>Cheatham Lisa K</cp:lastModifiedBy>
  <cp:revision>13</cp:revision>
  <dcterms:created xsi:type="dcterms:W3CDTF">2016-11-07T19:52:54Z</dcterms:created>
  <dcterms:modified xsi:type="dcterms:W3CDTF">2016-11-15T14:49:13Z</dcterms:modified>
</cp:coreProperties>
</file>