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5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5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1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6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1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5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6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9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3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BFC1-24F7-46DC-B51E-3199A08BAE3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D488-02F0-4159-932F-71FCCE828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Arial Rounded MT Bold" panose="020F0704030504030204" pitchFamily="34" charset="0"/>
              </a:rPr>
              <a:t>Do Now for Tuesday, December 6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715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Do not answer on your YELLOW DN sheet – answer on a index card that I gave it to you at the door. Keep your yellow DN sheet for W, </a:t>
            </a:r>
            <a:r>
              <a:rPr lang="en-US" sz="3200" b="1" dirty="0" err="1" smtClean="0"/>
              <a:t>Th</a:t>
            </a:r>
            <a:r>
              <a:rPr lang="en-US" sz="3200" b="1" dirty="0"/>
              <a:t> </a:t>
            </a:r>
            <a:r>
              <a:rPr lang="en-US" sz="3200" b="1" dirty="0" smtClean="0"/>
              <a:t>and Fr DNs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Answer: I want you to grade yourselves on the following: 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How was your class behavior wise?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How were YOU? </a:t>
            </a:r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 smtClean="0"/>
              <a:t>Did you finish your work? Why or why not?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Do you have any work you need to finish for the sub work?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Do you have any zeros you need to get out the gradebook?</a:t>
            </a:r>
            <a:endParaRPr lang="en-US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225" y="2679371"/>
            <a:ext cx="3312535" cy="300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7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Arial Rounded MT Bold" panose="020F0704030504030204" pitchFamily="34" charset="0"/>
              </a:rPr>
              <a:t>Do Now for </a:t>
            </a:r>
            <a:r>
              <a:rPr lang="en-US" sz="5400" b="1" dirty="0" err="1" smtClean="0">
                <a:latin typeface="Arial Rounded MT Bold" panose="020F0704030504030204" pitchFamily="34" charset="0"/>
              </a:rPr>
              <a:t>HUMPday</a:t>
            </a:r>
            <a:r>
              <a:rPr lang="en-US" sz="5400" b="1" dirty="0" smtClean="0">
                <a:latin typeface="Arial Rounded MT Bold" panose="020F0704030504030204" pitchFamily="34" charset="0"/>
              </a:rPr>
              <a:t>, December 6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715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ANSWER on the YELLOW DN sheet</a:t>
            </a:r>
          </a:p>
          <a:p>
            <a:pPr marL="0" indent="0">
              <a:buNone/>
            </a:pPr>
            <a:endParaRPr lang="en-US" sz="3200" b="1" dirty="0"/>
          </a:p>
          <a:p>
            <a:pPr marL="0" lvl="0" indent="0">
              <a:buNone/>
            </a:pPr>
            <a:r>
              <a:rPr lang="en-US" sz="3600" b="1" dirty="0"/>
              <a:t>Tenochtitlan was all of the following EXCEPT</a:t>
            </a:r>
            <a:endParaRPr lang="en-US" sz="4000" b="1" dirty="0"/>
          </a:p>
          <a:p>
            <a:pPr marL="971550" lvl="1" indent="-514350">
              <a:buAutoNum type="alphaUcPeriod"/>
            </a:pPr>
            <a:r>
              <a:rPr lang="en-US" sz="3200" b="1" dirty="0" smtClean="0"/>
              <a:t>It </a:t>
            </a:r>
            <a:r>
              <a:rPr lang="en-US" sz="3200" b="1" dirty="0"/>
              <a:t>was the Aztec capital	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smtClean="0"/>
              <a:t>It </a:t>
            </a:r>
            <a:r>
              <a:rPr lang="en-US" sz="3200" b="1" dirty="0"/>
              <a:t>was a planned city</a:t>
            </a:r>
            <a:endParaRPr lang="en-US" sz="3600" b="1" dirty="0"/>
          </a:p>
          <a:p>
            <a:pPr marL="457200" lvl="1" indent="0">
              <a:buNone/>
            </a:pPr>
            <a:r>
              <a:rPr lang="en-US" sz="3200" b="1" dirty="0" smtClean="0"/>
              <a:t>C. It </a:t>
            </a:r>
            <a:r>
              <a:rPr lang="en-US" sz="3200" b="1" dirty="0"/>
              <a:t>was built on an island	</a:t>
            </a:r>
            <a:endParaRPr lang="en-US" sz="3200" b="1" dirty="0" smtClean="0"/>
          </a:p>
          <a:p>
            <a:pPr marL="457200" lvl="1" indent="0">
              <a:buNone/>
            </a:pPr>
            <a:r>
              <a:rPr lang="en-US" sz="3200" b="1" dirty="0" smtClean="0"/>
              <a:t>D. Its </a:t>
            </a:r>
            <a:r>
              <a:rPr lang="en-US" sz="3200" b="1" dirty="0"/>
              <a:t>exact location is unknown</a:t>
            </a: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225" y="2679371"/>
            <a:ext cx="3312535" cy="300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3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Arial Rounded MT Bold" panose="020F0704030504030204" pitchFamily="34" charset="0"/>
              </a:rPr>
              <a:t>Do Now for </a:t>
            </a:r>
            <a:r>
              <a:rPr lang="en-US" sz="5400" b="1" dirty="0" err="1" smtClean="0">
                <a:latin typeface="Arial Rounded MT Bold" panose="020F0704030504030204" pitchFamily="34" charset="0"/>
              </a:rPr>
              <a:t>TGIFday</a:t>
            </a:r>
            <a:r>
              <a:rPr lang="en-US" sz="5400" b="1" dirty="0" smtClean="0">
                <a:latin typeface="Arial Rounded MT Bold" panose="020F0704030504030204" pitchFamily="34" charset="0"/>
              </a:rPr>
              <a:t>, December 6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715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ANSWER on the YELLOW DN sheet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600" dirty="0"/>
              <a:t>Where in the Americas did Christopher Columbus land first?</a:t>
            </a:r>
          </a:p>
          <a:p>
            <a:pPr marL="742950" lvl="0" indent="-742950">
              <a:buAutoNum type="alphaUcPeriod"/>
            </a:pPr>
            <a:r>
              <a:rPr lang="en-US" sz="3600" dirty="0" smtClean="0"/>
              <a:t>an </a:t>
            </a:r>
            <a:r>
              <a:rPr lang="en-US" sz="3600" dirty="0"/>
              <a:t>island in the Caribbean </a:t>
            </a:r>
            <a:r>
              <a:rPr lang="en-US" sz="3600" dirty="0" smtClean="0"/>
              <a:t>Sea</a:t>
            </a:r>
          </a:p>
          <a:p>
            <a:pPr marL="742950" lvl="0" indent="-742950">
              <a:buAutoNum type="alphaUcPeriod"/>
            </a:pPr>
            <a:r>
              <a:rPr lang="en-US" sz="3600" dirty="0" smtClean="0"/>
              <a:t>the </a:t>
            </a:r>
            <a:r>
              <a:rPr lang="en-US" sz="3600" dirty="0"/>
              <a:t>southern tip of south America</a:t>
            </a:r>
          </a:p>
          <a:p>
            <a:pPr marL="0" lvl="0" indent="0">
              <a:buNone/>
            </a:pPr>
            <a:r>
              <a:rPr lang="en-US" sz="3600" dirty="0" smtClean="0"/>
              <a:t>C. the </a:t>
            </a:r>
            <a:r>
              <a:rPr lang="en-US" sz="3600" dirty="0"/>
              <a:t>coast of what is today Panama	</a:t>
            </a:r>
            <a:endParaRPr lang="en-US" sz="3600" dirty="0" smtClean="0"/>
          </a:p>
          <a:p>
            <a:pPr marL="0" lvl="0" indent="0">
              <a:buNone/>
            </a:pPr>
            <a:r>
              <a:rPr lang="en-US" sz="3600" dirty="0" smtClean="0"/>
              <a:t>D. the </a:t>
            </a:r>
            <a:r>
              <a:rPr lang="en-US" sz="3600" dirty="0"/>
              <a:t>eastern coast of North America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205" y="3850300"/>
            <a:ext cx="3312535" cy="300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7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173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Do Now for Tuesday, December 6</vt:lpstr>
      <vt:lpstr>Do Now for HUMPday, December 6</vt:lpstr>
      <vt:lpstr>Do Now for TGIFday, December 6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Tuesday, December 6</dc:title>
  <dc:creator>Cheatham Lisa K</dc:creator>
  <cp:lastModifiedBy>Cheatham Lisa K</cp:lastModifiedBy>
  <cp:revision>4</cp:revision>
  <dcterms:created xsi:type="dcterms:W3CDTF">2016-12-05T20:46:04Z</dcterms:created>
  <dcterms:modified xsi:type="dcterms:W3CDTF">2016-12-05T21:05:26Z</dcterms:modified>
</cp:coreProperties>
</file>