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85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07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56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212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65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13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62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72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561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645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55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27000">
              <a:schemeClr val="accent6">
                <a:lumMod val="45000"/>
                <a:lumOff val="55000"/>
              </a:schemeClr>
            </a:gs>
            <a:gs pos="71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9CB93-E77B-4A42-9C1A-B1C7228F891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3BF88-9C9B-46FD-B88F-7BEC343BCA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204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74977"/>
            <a:ext cx="12192000" cy="963673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atin typeface="Chiller" panose="04020404031007020602" pitchFamily="82" charset="0"/>
              </a:rPr>
              <a:t>Do Now for </a:t>
            </a:r>
            <a:r>
              <a:rPr lang="en-US" sz="8000" b="1" dirty="0" err="1" smtClean="0">
                <a:latin typeface="Chiller" panose="04020404031007020602" pitchFamily="82" charset="0"/>
              </a:rPr>
              <a:t>MOnday</a:t>
            </a:r>
            <a:r>
              <a:rPr lang="en-US" sz="8000" b="1" dirty="0" smtClean="0">
                <a:latin typeface="Chiller" panose="04020404031007020602" pitchFamily="82" charset="0"/>
              </a:rPr>
              <a:t>, November </a:t>
            </a:r>
            <a:r>
              <a:rPr lang="en-US" sz="8000" b="1" dirty="0" smtClean="0">
                <a:latin typeface="Chiller" panose="04020404031007020602" pitchFamily="82" charset="0"/>
              </a:rPr>
              <a:t>28</a:t>
            </a:r>
            <a:endParaRPr lang="en-US" sz="8000" b="1" dirty="0">
              <a:latin typeface="Chiller" panose="04020404031007020602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24634" y="883726"/>
            <a:ext cx="3467365" cy="52053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i="1" dirty="0" smtClean="0"/>
              <a:t>Look at this map. </a:t>
            </a:r>
            <a:endParaRPr lang="en-US" sz="3200" i="1" dirty="0"/>
          </a:p>
          <a:p>
            <a:pPr marL="514350" indent="-514350">
              <a:buAutoNum type="arabicPeriod"/>
            </a:pPr>
            <a:r>
              <a:rPr lang="en-US" sz="3200" dirty="0" smtClean="0"/>
              <a:t>How many trips did Columbus make?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Did he ever land in North America?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Where does he start from on his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voyage?</a:t>
            </a:r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963" y="5556761"/>
            <a:ext cx="935502" cy="9355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9769"/>
            <a:ext cx="8724634" cy="5848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39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74977"/>
            <a:ext cx="12192000" cy="963673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atin typeface="Chiller" panose="04020404031007020602" pitchFamily="82" charset="0"/>
              </a:rPr>
              <a:t>Do Now for </a:t>
            </a:r>
            <a:r>
              <a:rPr lang="en-US" sz="8000" b="1" dirty="0" smtClean="0">
                <a:latin typeface="Chiller" panose="04020404031007020602" pitchFamily="82" charset="0"/>
              </a:rPr>
              <a:t>Tuesday</a:t>
            </a:r>
            <a:r>
              <a:rPr lang="en-US" sz="8000" b="1" dirty="0" smtClean="0">
                <a:latin typeface="Chiller" panose="04020404031007020602" pitchFamily="82" charset="0"/>
              </a:rPr>
              <a:t>, November </a:t>
            </a:r>
            <a:r>
              <a:rPr lang="en-US" sz="8000" b="1" dirty="0" smtClean="0">
                <a:latin typeface="Chiller" panose="04020404031007020602" pitchFamily="82" charset="0"/>
              </a:rPr>
              <a:t>29</a:t>
            </a:r>
            <a:endParaRPr lang="en-US" sz="8000" b="1" dirty="0">
              <a:latin typeface="Chiller" panose="04020404031007020602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24634" y="1138650"/>
            <a:ext cx="3467365" cy="571935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How would sugar change the world?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Why would the </a:t>
            </a:r>
            <a:r>
              <a:rPr lang="en-US" sz="3200" dirty="0" smtClean="0"/>
              <a:t>English drive the trade behind sugar?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How would have the sugar trade impact millions of people?</a:t>
            </a:r>
            <a:endParaRPr lang="en-US" sz="3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0" y="1138650"/>
            <a:ext cx="8256880" cy="57450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963" y="583212"/>
            <a:ext cx="292417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60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72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Chiller</vt:lpstr>
      <vt:lpstr>1_Office Theme</vt:lpstr>
      <vt:lpstr>Do Now for MOnday, November 28</vt:lpstr>
      <vt:lpstr>Do Now for Tuesday, November 29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for MOnday, November 28</dc:title>
  <dc:creator>Cheatham Lisa K</dc:creator>
  <cp:lastModifiedBy>Cheatham Lisa K</cp:lastModifiedBy>
  <cp:revision>2</cp:revision>
  <dcterms:created xsi:type="dcterms:W3CDTF">2016-11-19T23:41:55Z</dcterms:created>
  <dcterms:modified xsi:type="dcterms:W3CDTF">2016-11-19T23:50:22Z</dcterms:modified>
</cp:coreProperties>
</file>