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CB93-E77B-4A42-9C1A-B1C7228F8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BF88-9C9B-46FD-B88F-7BEC343BC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3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CB93-E77B-4A42-9C1A-B1C7228F8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BF88-9C9B-46FD-B88F-7BEC343BC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8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CB93-E77B-4A42-9C1A-B1C7228F8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BF88-9C9B-46FD-B88F-7BEC343BC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6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CB93-E77B-4A42-9C1A-B1C7228F8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BF88-9C9B-46FD-B88F-7BEC343BC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1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CB93-E77B-4A42-9C1A-B1C7228F8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BF88-9C9B-46FD-B88F-7BEC343BC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3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CB93-E77B-4A42-9C1A-B1C7228F8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BF88-9C9B-46FD-B88F-7BEC343BC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2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CB93-E77B-4A42-9C1A-B1C7228F8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BF88-9C9B-46FD-B88F-7BEC343BC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1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CB93-E77B-4A42-9C1A-B1C7228F8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BF88-9C9B-46FD-B88F-7BEC343BC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6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CB93-E77B-4A42-9C1A-B1C7228F8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BF88-9C9B-46FD-B88F-7BEC343BC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7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CB93-E77B-4A42-9C1A-B1C7228F8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BF88-9C9B-46FD-B88F-7BEC343BC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2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CB93-E77B-4A42-9C1A-B1C7228F8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BF88-9C9B-46FD-B88F-7BEC343BC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6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9CB93-E77B-4A42-9C1A-B1C7228F8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3BF88-9C9B-46FD-B88F-7BEC343BC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8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4977"/>
            <a:ext cx="12192000" cy="96367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atin typeface="Chiller" panose="04020404031007020602" pitchFamily="82" charset="0"/>
              </a:rPr>
              <a:t>Do Now for </a:t>
            </a:r>
            <a:r>
              <a:rPr lang="en-US" sz="8000" b="1" dirty="0" smtClean="0">
                <a:latin typeface="Chiller" panose="04020404031007020602" pitchFamily="82" charset="0"/>
              </a:rPr>
              <a:t>Tuesday, </a:t>
            </a:r>
            <a:r>
              <a:rPr lang="en-US" sz="8000" b="1" dirty="0" smtClean="0">
                <a:latin typeface="Chiller" panose="04020404031007020602" pitchFamily="82" charset="0"/>
              </a:rPr>
              <a:t>October </a:t>
            </a:r>
            <a:r>
              <a:rPr lang="en-US" sz="8000" b="1" dirty="0" smtClean="0">
                <a:latin typeface="Chiller" panose="04020404031007020602" pitchFamily="82" charset="0"/>
              </a:rPr>
              <a:t>18</a:t>
            </a:r>
            <a:endParaRPr lang="en-US" sz="8000" b="1" dirty="0">
              <a:latin typeface="Chiller" panose="040204040310070206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83727"/>
            <a:ext cx="8255357" cy="509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Are you smarter than a 5</a:t>
            </a:r>
            <a:r>
              <a:rPr lang="en-US" baseline="30000" dirty="0" smtClean="0"/>
              <a:t>th</a:t>
            </a:r>
            <a:r>
              <a:rPr lang="en-US" dirty="0" smtClean="0"/>
              <a:t> grader in geography?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158" y="945879"/>
            <a:ext cx="4779842" cy="5879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1625269"/>
            <a:ext cx="7412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Use the map to the right to answer the following questions. You do not have to write the questions. 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579376"/>
            <a:ext cx="74121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Using what you learned last week, this is probably a map of the ________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How many groups are fighting against the English?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According to this map, was the battle fought on flat ground, on hills, the woods or in a city?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868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4977"/>
            <a:ext cx="12192000" cy="96367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atin typeface="Chiller" panose="04020404031007020602" pitchFamily="82" charset="0"/>
              </a:rPr>
              <a:t>Do Now for </a:t>
            </a:r>
            <a:r>
              <a:rPr lang="en-US" sz="8000" b="1" dirty="0" err="1" smtClean="0">
                <a:latin typeface="Chiller" panose="04020404031007020602" pitchFamily="82" charset="0"/>
              </a:rPr>
              <a:t>Hump</a:t>
            </a:r>
            <a:r>
              <a:rPr lang="en-US" sz="8000" b="1" dirty="0" err="1" smtClean="0">
                <a:latin typeface="Chiller" panose="04020404031007020602" pitchFamily="82" charset="0"/>
              </a:rPr>
              <a:t>day</a:t>
            </a:r>
            <a:r>
              <a:rPr lang="en-US" sz="8000" b="1" dirty="0" smtClean="0">
                <a:latin typeface="Chiller" panose="04020404031007020602" pitchFamily="82" charset="0"/>
              </a:rPr>
              <a:t>, </a:t>
            </a:r>
            <a:r>
              <a:rPr lang="en-US" sz="8000" b="1" dirty="0" smtClean="0">
                <a:latin typeface="Chiller" panose="04020404031007020602" pitchFamily="82" charset="0"/>
              </a:rPr>
              <a:t>October </a:t>
            </a:r>
            <a:r>
              <a:rPr lang="en-US" sz="8000" b="1" dirty="0" smtClean="0">
                <a:latin typeface="Chiller" panose="04020404031007020602" pitchFamily="82" charset="0"/>
              </a:rPr>
              <a:t>19</a:t>
            </a:r>
            <a:endParaRPr lang="en-US" sz="8000" b="1" dirty="0">
              <a:latin typeface="Chiller" panose="040204040310070206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83727"/>
            <a:ext cx="12192000" cy="5098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This is an image of the </a:t>
            </a:r>
            <a:r>
              <a:rPr lang="en-US" dirty="0" err="1" smtClean="0"/>
              <a:t>Bayeax</a:t>
            </a:r>
            <a:r>
              <a:rPr lang="en-US" dirty="0" smtClean="0"/>
              <a:t> Tapestry – remember how Harold dies at the Battle of Hastings?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138650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Study the image to answer the following questions. You do not have to write the questions. 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324453"/>
            <a:ext cx="1845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Find</a:t>
            </a:r>
          </a:p>
          <a:p>
            <a:r>
              <a:rPr lang="en-US" sz="3200" dirty="0" smtClean="0"/>
              <a:t>Harold. How do you know it’s him?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69" y="1625269"/>
            <a:ext cx="10346631" cy="525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2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4977"/>
            <a:ext cx="12192000" cy="96367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atin typeface="Chiller" panose="04020404031007020602" pitchFamily="82" charset="0"/>
              </a:rPr>
              <a:t>Do Now for </a:t>
            </a:r>
            <a:r>
              <a:rPr lang="en-US" sz="8000" b="1" dirty="0" smtClean="0">
                <a:latin typeface="Chiller" panose="04020404031007020602" pitchFamily="82" charset="0"/>
              </a:rPr>
              <a:t>Thurs</a:t>
            </a:r>
            <a:r>
              <a:rPr lang="en-US" sz="8000" b="1" dirty="0" smtClean="0">
                <a:latin typeface="Chiller" panose="04020404031007020602" pitchFamily="82" charset="0"/>
              </a:rPr>
              <a:t>day, </a:t>
            </a:r>
            <a:r>
              <a:rPr lang="en-US" sz="8000" b="1" dirty="0" smtClean="0">
                <a:latin typeface="Chiller" panose="04020404031007020602" pitchFamily="82" charset="0"/>
              </a:rPr>
              <a:t>October </a:t>
            </a:r>
            <a:r>
              <a:rPr lang="en-US" sz="8000" b="1" dirty="0" smtClean="0">
                <a:latin typeface="Chiller" panose="04020404031007020602" pitchFamily="82" charset="0"/>
              </a:rPr>
              <a:t>20</a:t>
            </a:r>
            <a:endParaRPr lang="en-US" sz="8000" b="1" dirty="0">
              <a:latin typeface="Chiller" panose="040204040310070206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83727"/>
            <a:ext cx="12192000" cy="2549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/>
              <a:t>This is an image of the geography of the Mongols. Study the image and answer the questions. You don’t have to write the questions.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77" y="1307022"/>
            <a:ext cx="9833923" cy="5873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07022"/>
            <a:ext cx="27045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Where do the Mongols originate from?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What years are considered “the age of the Mongols?”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Who was Genghis Khan?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713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4977"/>
            <a:ext cx="12192000" cy="96367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atin typeface="Chiller" panose="04020404031007020602" pitchFamily="82" charset="0"/>
              </a:rPr>
              <a:t>Do Now for </a:t>
            </a:r>
            <a:r>
              <a:rPr lang="en-US" sz="8000" b="1" dirty="0" err="1" smtClean="0">
                <a:latin typeface="Chiller" panose="04020404031007020602" pitchFamily="82" charset="0"/>
              </a:rPr>
              <a:t>TGIF</a:t>
            </a:r>
            <a:r>
              <a:rPr lang="en-US" sz="8000" b="1" dirty="0" err="1" smtClean="0">
                <a:latin typeface="Chiller" panose="04020404031007020602" pitchFamily="82" charset="0"/>
              </a:rPr>
              <a:t>day</a:t>
            </a:r>
            <a:r>
              <a:rPr lang="en-US" sz="8000" b="1" dirty="0" smtClean="0">
                <a:latin typeface="Chiller" panose="04020404031007020602" pitchFamily="82" charset="0"/>
              </a:rPr>
              <a:t>, </a:t>
            </a:r>
            <a:r>
              <a:rPr lang="en-US" sz="8000" b="1" dirty="0" smtClean="0">
                <a:latin typeface="Chiller" panose="04020404031007020602" pitchFamily="82" charset="0"/>
              </a:rPr>
              <a:t>October </a:t>
            </a:r>
            <a:r>
              <a:rPr lang="en-US" sz="8000" b="1" dirty="0" smtClean="0">
                <a:latin typeface="Chiller" panose="04020404031007020602" pitchFamily="82" charset="0"/>
              </a:rPr>
              <a:t>21</a:t>
            </a:r>
            <a:endParaRPr lang="en-US" sz="8000" b="1" dirty="0">
              <a:latin typeface="Chiller" panose="040204040310070206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83727"/>
            <a:ext cx="12192000" cy="2549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 smtClean="0"/>
              <a:t>This is an image of the geography of the modern plague. Study the image and answer the questions. You don’t have to write the questions.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07022"/>
            <a:ext cx="47651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Geographically, in what part of the US can the plague be found. 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The highest area of concentration is in the four corners. List those four states.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See that lone dot in the </a:t>
            </a:r>
            <a:r>
              <a:rPr lang="en-US" sz="2800" smtClean="0"/>
              <a:t>mid-west US-what </a:t>
            </a:r>
            <a:r>
              <a:rPr lang="en-US" sz="2800" dirty="0" smtClean="0"/>
              <a:t>state is that?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3" y="1145064"/>
            <a:ext cx="7426817" cy="57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17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273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Chiller</vt:lpstr>
      <vt:lpstr>1_Office Theme</vt:lpstr>
      <vt:lpstr>Do Now for Tuesday, October 18</vt:lpstr>
      <vt:lpstr>Do Now for Humpday, October 19</vt:lpstr>
      <vt:lpstr>Do Now for Thursday, October 20</vt:lpstr>
      <vt:lpstr>Do Now for TGIFday, October 21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for Tuesday, October 18</dc:title>
  <dc:creator>Cheatham Lisa K</dc:creator>
  <cp:lastModifiedBy>Cheatham Lisa K</cp:lastModifiedBy>
  <cp:revision>5</cp:revision>
  <dcterms:created xsi:type="dcterms:W3CDTF">2016-10-16T20:49:56Z</dcterms:created>
  <dcterms:modified xsi:type="dcterms:W3CDTF">2016-10-16T21:22:28Z</dcterms:modified>
</cp:coreProperties>
</file>