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5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5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43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09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410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88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92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8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4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9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6ECE-B5C3-4C62-8AC6-D0370807844B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F64700-5D0D-4667-AE43-7C83CFD2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30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November 14, 2016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Aztecs used what kind of knife in their sacrifices? </a:t>
            </a:r>
          </a:p>
          <a:p>
            <a:endParaRPr lang="en-US" sz="2800" dirty="0"/>
          </a:p>
          <a:p>
            <a:r>
              <a:rPr lang="en-US" sz="2800" dirty="0" smtClean="0"/>
              <a:t>A. Steel</a:t>
            </a:r>
          </a:p>
          <a:p>
            <a:r>
              <a:rPr lang="en-US" sz="2800" dirty="0" smtClean="0"/>
              <a:t>B. Wooden</a:t>
            </a:r>
          </a:p>
          <a:p>
            <a:r>
              <a:rPr lang="en-US" sz="2800" dirty="0" smtClean="0"/>
              <a:t>C. Obsidian</a:t>
            </a:r>
          </a:p>
          <a:p>
            <a:r>
              <a:rPr lang="en-US" sz="2800" dirty="0" smtClean="0"/>
              <a:t>D. Iron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25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November 15,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Mesoamerica culture was the largest empire in the pre-Columbian America? </a:t>
            </a:r>
          </a:p>
          <a:p>
            <a:endParaRPr lang="en-US" sz="2800" dirty="0"/>
          </a:p>
          <a:p>
            <a:r>
              <a:rPr lang="en-US" sz="2800" dirty="0" smtClean="0"/>
              <a:t>A. Inca</a:t>
            </a:r>
          </a:p>
          <a:p>
            <a:r>
              <a:rPr lang="en-US" sz="2800" dirty="0" smtClean="0"/>
              <a:t>B. Aztec</a:t>
            </a:r>
          </a:p>
          <a:p>
            <a:r>
              <a:rPr lang="en-US" sz="2800" dirty="0" smtClean="0"/>
              <a:t>C. Olmec</a:t>
            </a:r>
          </a:p>
          <a:p>
            <a:r>
              <a:rPr lang="en-US" sz="2800" dirty="0" smtClean="0"/>
              <a:t>D. Mayan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912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November 16,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country was the first to recognize the United States as a country? </a:t>
            </a:r>
          </a:p>
          <a:p>
            <a:endParaRPr lang="en-US" sz="2800" dirty="0"/>
          </a:p>
          <a:p>
            <a:r>
              <a:rPr lang="en-US" sz="2800" dirty="0" smtClean="0"/>
              <a:t>A. France</a:t>
            </a:r>
          </a:p>
          <a:p>
            <a:r>
              <a:rPr lang="en-US" sz="2800" dirty="0" smtClean="0"/>
              <a:t>B. Israel </a:t>
            </a:r>
          </a:p>
          <a:p>
            <a:r>
              <a:rPr lang="en-US" sz="2800" dirty="0" smtClean="0"/>
              <a:t>C. England</a:t>
            </a:r>
          </a:p>
          <a:p>
            <a:r>
              <a:rPr lang="en-US" sz="2800" dirty="0" smtClean="0"/>
              <a:t>D. Morocco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099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November 17,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Nile River is located in what continent? </a:t>
            </a:r>
          </a:p>
          <a:p>
            <a:endParaRPr lang="en-US" sz="2800" dirty="0"/>
          </a:p>
          <a:p>
            <a:r>
              <a:rPr lang="en-US" sz="2800" dirty="0" smtClean="0"/>
              <a:t>A. Europe</a:t>
            </a:r>
          </a:p>
          <a:p>
            <a:r>
              <a:rPr lang="en-US" sz="2800" dirty="0" smtClean="0"/>
              <a:t>B. Africa</a:t>
            </a:r>
          </a:p>
          <a:p>
            <a:r>
              <a:rPr lang="en-US" sz="2800" dirty="0" smtClean="0"/>
              <a:t>C. South America</a:t>
            </a:r>
          </a:p>
          <a:p>
            <a:r>
              <a:rPr lang="en-US" sz="2800" dirty="0" smtClean="0"/>
              <a:t>D. Asia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464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November 18,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Pull out your notes and study for your African quiz.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317" y="2913989"/>
            <a:ext cx="2617237" cy="271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9390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126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November 14, 2016</vt:lpstr>
      <vt:lpstr>November 15, 2016</vt:lpstr>
      <vt:lpstr>November 16, 2016</vt:lpstr>
      <vt:lpstr>November 17, 2016</vt:lpstr>
      <vt:lpstr>November 18, 2016</vt:lpstr>
    </vt:vector>
  </TitlesOfParts>
  <Company>Columbus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14, 2016</dc:title>
  <dc:creator>csu</dc:creator>
  <cp:lastModifiedBy>Cheatham Lisa K</cp:lastModifiedBy>
  <cp:revision>2</cp:revision>
  <dcterms:created xsi:type="dcterms:W3CDTF">2016-11-13T21:57:43Z</dcterms:created>
  <dcterms:modified xsi:type="dcterms:W3CDTF">2016-11-14T13:20:42Z</dcterms:modified>
</cp:coreProperties>
</file>