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48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13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729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250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423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57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83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509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69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26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97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546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27000">
              <a:schemeClr val="accent6">
                <a:lumMod val="45000"/>
                <a:lumOff val="55000"/>
              </a:schemeClr>
            </a:gs>
            <a:gs pos="71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40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74977"/>
            <a:ext cx="12192000" cy="963673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atin typeface="Chiller" panose="04020404031007020602" pitchFamily="82" charset="0"/>
              </a:rPr>
              <a:t>Do Now for </a:t>
            </a:r>
            <a:r>
              <a:rPr lang="en-US" sz="8000" b="1" dirty="0" err="1" smtClean="0">
                <a:latin typeface="Chiller" panose="04020404031007020602" pitchFamily="82" charset="0"/>
              </a:rPr>
              <a:t>MOnday</a:t>
            </a:r>
            <a:r>
              <a:rPr lang="en-US" sz="8000" b="1" dirty="0" smtClean="0">
                <a:latin typeface="Chiller" panose="04020404031007020602" pitchFamily="82" charset="0"/>
              </a:rPr>
              <a:t>, </a:t>
            </a:r>
            <a:r>
              <a:rPr lang="en-US" sz="8000" b="1" dirty="0" smtClean="0">
                <a:latin typeface="Chiller" panose="04020404031007020602" pitchFamily="82" charset="0"/>
              </a:rPr>
              <a:t>November 7</a:t>
            </a:r>
            <a:endParaRPr lang="en-US" sz="8000" b="1" dirty="0">
              <a:latin typeface="Chiller" panose="04020404031007020602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83727"/>
            <a:ext cx="12192000" cy="2549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i="1" dirty="0" smtClean="0"/>
              <a:t>Thanks for being good while I was out. Were you?</a:t>
            </a:r>
            <a:endParaRPr lang="en-US" sz="3200" i="1" dirty="0"/>
          </a:p>
        </p:txBody>
      </p:sp>
      <p:sp>
        <p:nvSpPr>
          <p:cNvPr id="2" name="Rectangle 1"/>
          <p:cNvSpPr/>
          <p:nvPr/>
        </p:nvSpPr>
        <p:spPr>
          <a:xfrm>
            <a:off x="0" y="2176529"/>
            <a:ext cx="7554734" cy="4241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I’m going to pass back out your substitute work.</a:t>
            </a:r>
          </a:p>
          <a:p>
            <a:pPr marL="742950" marR="0" lvl="0" indent="-7429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US" sz="36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sure it’s all finished. </a:t>
            </a:r>
          </a:p>
          <a:p>
            <a:pPr marL="742950" marR="0" lvl="0" indent="-7429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US" sz="3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sure it’s stapled in order. </a:t>
            </a:r>
          </a:p>
          <a:p>
            <a:pPr marL="742950" marR="0" lvl="0" indent="-7429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US" sz="36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Turn it in to the right box. </a:t>
            </a:r>
          </a:p>
          <a:p>
            <a:pPr marL="742950" marR="0" lvl="0" indent="-7429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US" sz="3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have MAYBE 10 minutes to get this done. </a:t>
            </a:r>
            <a:endParaRPr lang="en-US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963" y="4145274"/>
            <a:ext cx="2834646" cy="27127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963" y="5556761"/>
            <a:ext cx="935502" cy="93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512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74977"/>
            <a:ext cx="12192000" cy="963673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atin typeface="Chiller" panose="04020404031007020602" pitchFamily="82" charset="0"/>
              </a:rPr>
              <a:t>Do Now for </a:t>
            </a:r>
            <a:r>
              <a:rPr lang="en-US" sz="8000" b="1" dirty="0" smtClean="0">
                <a:latin typeface="Chiller" panose="04020404031007020602" pitchFamily="82" charset="0"/>
              </a:rPr>
              <a:t>Tuesday</a:t>
            </a:r>
            <a:r>
              <a:rPr lang="en-US" sz="8000" b="1" dirty="0" smtClean="0">
                <a:latin typeface="Chiller" panose="04020404031007020602" pitchFamily="82" charset="0"/>
              </a:rPr>
              <a:t>, </a:t>
            </a:r>
            <a:r>
              <a:rPr lang="en-US" sz="8000" b="1" dirty="0" smtClean="0">
                <a:latin typeface="Chiller" panose="04020404031007020602" pitchFamily="82" charset="0"/>
              </a:rPr>
              <a:t>November 8</a:t>
            </a:r>
            <a:endParaRPr lang="en-US" sz="8000" b="1" dirty="0">
              <a:latin typeface="Chiller" panose="04020404031007020602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83727"/>
            <a:ext cx="12192000" cy="2549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i="1" dirty="0" smtClean="0"/>
              <a:t>You have a test today! How exciting!</a:t>
            </a:r>
            <a:endParaRPr lang="en-US" sz="3200" i="1" dirty="0"/>
          </a:p>
        </p:txBody>
      </p:sp>
      <p:sp>
        <p:nvSpPr>
          <p:cNvPr id="2" name="Rectangle 1"/>
          <p:cNvSpPr/>
          <p:nvPr/>
        </p:nvSpPr>
        <p:spPr>
          <a:xfrm>
            <a:off x="0" y="2176529"/>
            <a:ext cx="10104120" cy="3056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you answer these questions?</a:t>
            </a:r>
          </a:p>
          <a:p>
            <a:pPr marL="742950" marR="0" lvl="0" indent="-7429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Machiavelli believed ……</a:t>
            </a:r>
          </a:p>
          <a:p>
            <a:pPr marL="742950" marR="0" lvl="0" indent="-7429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Johann </a:t>
            </a:r>
            <a:r>
              <a:rPr lang="en-US" sz="3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Gutenburg</a:t>
            </a:r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invented the …</a:t>
            </a:r>
          </a:p>
          <a:p>
            <a:pPr marL="742950" marR="0" lvl="0" indent="-7429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invention increased the rise of literacy….</a:t>
            </a:r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963" y="4145274"/>
            <a:ext cx="2834646" cy="27127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963" y="5556761"/>
            <a:ext cx="935502" cy="93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754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74977"/>
            <a:ext cx="12192000" cy="963673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atin typeface="Chiller" panose="04020404031007020602" pitchFamily="82" charset="0"/>
              </a:rPr>
              <a:t>Do Now for </a:t>
            </a:r>
            <a:r>
              <a:rPr lang="en-US" sz="8000" b="1" dirty="0" err="1" smtClean="0">
                <a:latin typeface="Chiller" panose="04020404031007020602" pitchFamily="82" charset="0"/>
              </a:rPr>
              <a:t>HUMPday</a:t>
            </a:r>
            <a:r>
              <a:rPr lang="en-US" sz="8000" b="1" dirty="0" smtClean="0">
                <a:latin typeface="Chiller" panose="04020404031007020602" pitchFamily="82" charset="0"/>
              </a:rPr>
              <a:t>, </a:t>
            </a:r>
            <a:r>
              <a:rPr lang="en-US" sz="8000" b="1" dirty="0" smtClean="0">
                <a:latin typeface="Chiller" panose="04020404031007020602" pitchFamily="82" charset="0"/>
              </a:rPr>
              <a:t>November 9</a:t>
            </a:r>
            <a:endParaRPr lang="en-US" sz="8000" b="1" dirty="0">
              <a:latin typeface="Chiller" panose="04020404031007020602" pitchFamily="8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963" y="4145274"/>
            <a:ext cx="2834646" cy="271272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Have you ever heard of the Maya?</a:t>
            </a:r>
          </a:p>
          <a:p>
            <a:pPr marL="0" indent="0">
              <a:buNone/>
            </a:pPr>
            <a:r>
              <a:rPr lang="en-US" sz="3600" b="1" dirty="0" smtClean="0"/>
              <a:t>Of the following, which do you think they invented?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 smtClean="0"/>
              <a:t>The ZERO</a:t>
            </a:r>
          </a:p>
          <a:p>
            <a:pPr marL="0" indent="0">
              <a:buNone/>
            </a:pPr>
            <a:r>
              <a:rPr lang="en-US" sz="3600" b="1" dirty="0" smtClean="0"/>
              <a:t>Early form of basketball</a:t>
            </a:r>
          </a:p>
          <a:p>
            <a:pPr marL="0" indent="0">
              <a:buNone/>
            </a:pPr>
            <a:r>
              <a:rPr lang="en-US" sz="3600" b="1" dirty="0" smtClean="0"/>
              <a:t>Baseball</a:t>
            </a:r>
          </a:p>
          <a:p>
            <a:pPr marL="0" indent="0">
              <a:buNone/>
            </a:pPr>
            <a:r>
              <a:rPr lang="en-US" sz="3600" b="1" dirty="0" smtClean="0"/>
              <a:t>Inches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69941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74977"/>
            <a:ext cx="12192000" cy="963673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atin typeface="Chiller" panose="04020404031007020602" pitchFamily="82" charset="0"/>
              </a:rPr>
              <a:t>Do Now for </a:t>
            </a:r>
            <a:r>
              <a:rPr lang="en-US" sz="8000" b="1" dirty="0" smtClean="0">
                <a:latin typeface="Chiller" panose="04020404031007020602" pitchFamily="82" charset="0"/>
              </a:rPr>
              <a:t>Thursday</a:t>
            </a:r>
            <a:r>
              <a:rPr lang="en-US" sz="8000" b="1" dirty="0" smtClean="0">
                <a:latin typeface="Chiller" panose="04020404031007020602" pitchFamily="82" charset="0"/>
              </a:rPr>
              <a:t>, </a:t>
            </a:r>
            <a:r>
              <a:rPr lang="en-US" sz="8000" b="1" dirty="0" smtClean="0">
                <a:latin typeface="Chiller" panose="04020404031007020602" pitchFamily="82" charset="0"/>
              </a:rPr>
              <a:t>November 10</a:t>
            </a:r>
            <a:endParaRPr lang="en-US" sz="8000" b="1" dirty="0">
              <a:latin typeface="Chiller" panose="04020404031007020602" pitchFamily="8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963" y="4145274"/>
            <a:ext cx="2834646" cy="271272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7963" y="1097914"/>
            <a:ext cx="272158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500" b="1" dirty="0" smtClean="0"/>
              <a:t>Can you list any of these countries?</a:t>
            </a:r>
            <a:endParaRPr lang="en-US" sz="45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343" y="1097914"/>
            <a:ext cx="9619344" cy="5760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34017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147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Chiller</vt:lpstr>
      <vt:lpstr>Times New Roman</vt:lpstr>
      <vt:lpstr>1_Office Theme</vt:lpstr>
      <vt:lpstr>Do Now for MOnday, November 7</vt:lpstr>
      <vt:lpstr>Do Now for Tuesday, November 8</vt:lpstr>
      <vt:lpstr>Do Now for HUMPday, November 9</vt:lpstr>
      <vt:lpstr>Do Now for Thursday, November 10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for MOnday, October 29</dc:title>
  <dc:creator>Cheatham Lisa K</dc:creator>
  <cp:lastModifiedBy>Cheatham Lisa K</cp:lastModifiedBy>
  <cp:revision>4</cp:revision>
  <dcterms:created xsi:type="dcterms:W3CDTF">2016-10-31T11:14:11Z</dcterms:created>
  <dcterms:modified xsi:type="dcterms:W3CDTF">2016-11-06T21:19:39Z</dcterms:modified>
</cp:coreProperties>
</file>