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50" d="100"/>
          <a:sy n="50" d="100"/>
        </p:scale>
        <p:origin x="149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3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91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5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09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4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1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8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0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8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smtClean="0">
                <a:latin typeface="Chiller" panose="04020404031007020602" pitchFamily="82" charset="0"/>
              </a:rPr>
              <a:t>Mon</a:t>
            </a:r>
            <a:r>
              <a:rPr lang="en-US" sz="8000" b="1" dirty="0" smtClean="0">
                <a:latin typeface="Chiller" panose="04020404031007020602" pitchFamily="82" charset="0"/>
              </a:rPr>
              <a:t>day</a:t>
            </a:r>
            <a:r>
              <a:rPr lang="en-US" sz="8000" b="1" dirty="0" smtClean="0">
                <a:latin typeface="Chiller" panose="04020404031007020602" pitchFamily="82" charset="0"/>
              </a:rPr>
              <a:t>, October </a:t>
            </a:r>
            <a:r>
              <a:rPr lang="en-US" sz="8000" b="1" dirty="0" smtClean="0">
                <a:latin typeface="Chiller" panose="04020404031007020602" pitchFamily="82" charset="0"/>
              </a:rPr>
              <a:t>24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You </a:t>
            </a:r>
            <a:r>
              <a:rPr lang="en-US" sz="1600" dirty="0" smtClean="0"/>
              <a:t>don’t have to write the questions.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" y="1138650"/>
            <a:ext cx="46672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Do you recognize this? Who are they?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List all four names.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What do they have to do with what your learning?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Do they have anything to do with the Renaissance?</a:t>
            </a:r>
            <a:endParaRPr lang="en-US" sz="36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381125"/>
            <a:ext cx="7315200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smtClean="0">
                <a:latin typeface="Chiller" panose="04020404031007020602" pitchFamily="82" charset="0"/>
              </a:rPr>
              <a:t>Tuesday</a:t>
            </a:r>
            <a:r>
              <a:rPr lang="en-US" sz="8000" b="1" dirty="0" smtClean="0">
                <a:latin typeface="Chiller" panose="04020404031007020602" pitchFamily="82" charset="0"/>
              </a:rPr>
              <a:t>, October </a:t>
            </a:r>
            <a:r>
              <a:rPr lang="en-US" sz="8000" b="1" dirty="0" smtClean="0">
                <a:latin typeface="Chiller" panose="04020404031007020602" pitchFamily="82" charset="0"/>
              </a:rPr>
              <a:t>25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You </a:t>
            </a:r>
            <a:r>
              <a:rPr lang="en-US" sz="1600" dirty="0" smtClean="0"/>
              <a:t>don’t have to write the questions. 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52979"/>
            <a:ext cx="4953000" cy="56284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113865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</a:rPr>
              <a:t>Study the two works of art.. Which one is from the middle Ages?</a:t>
            </a:r>
          </a:p>
          <a:p>
            <a:r>
              <a:rPr lang="en-US" sz="2800" b="1" dirty="0" smtClean="0">
                <a:solidFill>
                  <a:prstClr val="black"/>
                </a:solidFill>
              </a:rPr>
              <a:t>2. Why do they look so different?</a:t>
            </a:r>
            <a:endParaRPr lang="en-US" sz="2800" b="1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1" y="2457450"/>
            <a:ext cx="6122159" cy="43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3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err="1" smtClean="0">
                <a:latin typeface="Chiller" panose="04020404031007020602" pitchFamily="82" charset="0"/>
              </a:rPr>
              <a:t>HUMPday</a:t>
            </a:r>
            <a:r>
              <a:rPr lang="en-US" sz="8000" b="1" dirty="0" smtClean="0">
                <a:latin typeface="Chiller" panose="04020404031007020602" pitchFamily="82" charset="0"/>
              </a:rPr>
              <a:t>, October </a:t>
            </a:r>
            <a:r>
              <a:rPr lang="en-US" sz="8000" b="1" dirty="0" smtClean="0">
                <a:latin typeface="Chiller" panose="04020404031007020602" pitchFamily="82" charset="0"/>
              </a:rPr>
              <a:t>26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You </a:t>
            </a:r>
            <a:r>
              <a:rPr lang="en-US" sz="1600" dirty="0" smtClean="0"/>
              <a:t>don’t have to write the questions. 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2127986"/>
            <a:ext cx="8667750" cy="47300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1138650"/>
            <a:ext cx="46672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This is called a “grotesque” drawn by Leonardo da Vinci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Why do you think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      these are famous?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3. Why do you think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    they are called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    “grotesques?”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8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smtClean="0">
                <a:latin typeface="Chiller" panose="04020404031007020602" pitchFamily="82" charset="0"/>
              </a:rPr>
              <a:t>Thursday</a:t>
            </a:r>
            <a:r>
              <a:rPr lang="en-US" sz="8000" b="1" dirty="0" smtClean="0">
                <a:latin typeface="Chiller" panose="04020404031007020602" pitchFamily="82" charset="0"/>
              </a:rPr>
              <a:t>, October </a:t>
            </a:r>
            <a:r>
              <a:rPr lang="en-US" sz="8000" b="1" dirty="0" smtClean="0">
                <a:latin typeface="Chiller" panose="04020404031007020602" pitchFamily="82" charset="0"/>
              </a:rPr>
              <a:t>27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You </a:t>
            </a:r>
            <a:r>
              <a:rPr lang="en-US" sz="1600" dirty="0" smtClean="0"/>
              <a:t>don’t have to write the questions. 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556" y="1295401"/>
            <a:ext cx="7712444" cy="556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1138650"/>
            <a:ext cx="46672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prstClr val="black"/>
                </a:solidFill>
              </a:rPr>
              <a:t>Do you recognize this? What is the name of artist?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prstClr val="black"/>
                </a:solidFill>
              </a:rPr>
              <a:t>This is by a very famous artist. Who is it?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prstClr val="black"/>
                </a:solidFill>
              </a:rPr>
              <a:t>It is a small part of a large work of art, do you know the name of the art?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err="1" smtClean="0">
                <a:latin typeface="Chiller" panose="04020404031007020602" pitchFamily="82" charset="0"/>
              </a:rPr>
              <a:t>TGIFday</a:t>
            </a:r>
            <a:r>
              <a:rPr lang="en-US" sz="8000" b="1" dirty="0" smtClean="0">
                <a:latin typeface="Chiller" panose="04020404031007020602" pitchFamily="82" charset="0"/>
              </a:rPr>
              <a:t>, October </a:t>
            </a:r>
            <a:r>
              <a:rPr lang="en-US" sz="8000" b="1" dirty="0" smtClean="0">
                <a:latin typeface="Chiller" panose="04020404031007020602" pitchFamily="82" charset="0"/>
              </a:rPr>
              <a:t>28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You </a:t>
            </a:r>
            <a:r>
              <a:rPr lang="en-US" sz="1600" dirty="0" smtClean="0"/>
              <a:t>don’t have to write the questions. 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50" y="1542190"/>
            <a:ext cx="7943850" cy="53158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1138650"/>
            <a:ext cx="46672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Do you recognize this? What is the name of artist?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This is by a very famous artist. Who is it?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prstClr val="black"/>
                </a:solidFill>
              </a:rPr>
              <a:t>What’s different about this original work of art that you may see today?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3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Chiller</vt:lpstr>
      <vt:lpstr>1_Office Theme</vt:lpstr>
      <vt:lpstr>Do Now for Monday, October 24</vt:lpstr>
      <vt:lpstr>Do Now for Tuesday, October 25</vt:lpstr>
      <vt:lpstr>Do Now for HUMPday, October 26</vt:lpstr>
      <vt:lpstr>Do Now for Thursday, October 27</vt:lpstr>
      <vt:lpstr>Do Now for TGIFday, October 28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Monday, October 24</dc:title>
  <dc:creator>Cheatham Lisa K</dc:creator>
  <cp:lastModifiedBy>Cheatham Lisa K</cp:lastModifiedBy>
  <cp:revision>3</cp:revision>
  <dcterms:created xsi:type="dcterms:W3CDTF">2016-10-23T23:35:41Z</dcterms:created>
  <dcterms:modified xsi:type="dcterms:W3CDTF">2016-10-23T23:54:36Z</dcterms:modified>
</cp:coreProperties>
</file>