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1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72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5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42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57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3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50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69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6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97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4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40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00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4977"/>
            <a:ext cx="12192000" cy="96367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Chiller" panose="04020404031007020602" pitchFamily="82" charset="0"/>
              </a:rPr>
              <a:t>Do Now for </a:t>
            </a:r>
            <a:r>
              <a:rPr lang="en-US" sz="8000" b="1" dirty="0" err="1" smtClean="0">
                <a:latin typeface="Chiller" panose="04020404031007020602" pitchFamily="82" charset="0"/>
              </a:rPr>
              <a:t>MOnday</a:t>
            </a:r>
            <a:r>
              <a:rPr lang="en-US" sz="8000" b="1" dirty="0" smtClean="0">
                <a:latin typeface="Chiller" panose="04020404031007020602" pitchFamily="82" charset="0"/>
              </a:rPr>
              <a:t>, October </a:t>
            </a:r>
            <a:r>
              <a:rPr lang="en-US" sz="8000" b="1" dirty="0" smtClean="0">
                <a:latin typeface="Chiller" panose="04020404031007020602" pitchFamily="82" charset="0"/>
              </a:rPr>
              <a:t>29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83727"/>
            <a:ext cx="12192000" cy="2549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i="1" dirty="0" smtClean="0"/>
              <a:t>You have a quiz tomorrow! Use this questions to study – sorry – you have to write the question and the answer. </a:t>
            </a:r>
            <a:endParaRPr lang="en-US" sz="32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4734" y="3575441"/>
            <a:ext cx="4637266" cy="328255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176529"/>
            <a:ext cx="7554734" cy="3751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Medici’s gained their power and influence in Florence through</a:t>
            </a:r>
            <a:endParaRPr lang="en-US" sz="3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Banking				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Merchants</a:t>
            </a:r>
            <a:endParaRPr lang="en-US" sz="3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3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 office			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3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Medicine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51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00000">
              <a:srgbClr val="92D05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4977"/>
            <a:ext cx="12192000" cy="96367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Chiller" panose="04020404031007020602" pitchFamily="82" charset="0"/>
              </a:rPr>
              <a:t>Do Now for </a:t>
            </a:r>
            <a:r>
              <a:rPr lang="en-US" sz="8000" b="1" dirty="0" smtClean="0">
                <a:latin typeface="Chiller" panose="04020404031007020602" pitchFamily="82" charset="0"/>
              </a:rPr>
              <a:t>Tuesday</a:t>
            </a:r>
            <a:r>
              <a:rPr lang="en-US" sz="8000" b="1" dirty="0" smtClean="0">
                <a:latin typeface="Chiller" panose="04020404031007020602" pitchFamily="82" charset="0"/>
              </a:rPr>
              <a:t>, October </a:t>
            </a:r>
            <a:r>
              <a:rPr lang="en-US" sz="8000" b="1" dirty="0" smtClean="0">
                <a:latin typeface="Chiller" panose="04020404031007020602" pitchFamily="82" charset="0"/>
              </a:rPr>
              <a:t>29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83727"/>
            <a:ext cx="12192000" cy="2549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i="1" dirty="0" smtClean="0"/>
              <a:t>You have a quiz tomorrow! Use this questions to study – sorry – you have to write the question and the answer. </a:t>
            </a:r>
            <a:endParaRPr lang="en-US" sz="3200" i="1" dirty="0"/>
          </a:p>
        </p:txBody>
      </p:sp>
      <p:sp>
        <p:nvSpPr>
          <p:cNvPr id="2" name="Rectangle 1"/>
          <p:cNvSpPr/>
          <p:nvPr/>
        </p:nvSpPr>
        <p:spPr>
          <a:xfrm>
            <a:off x="0" y="184740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/>
              <a:t>All of the following contributed to the birth of the Renaissance in Italy EXCEPT</a:t>
            </a:r>
          </a:p>
          <a:p>
            <a:pPr lvl="1"/>
            <a:r>
              <a:rPr lang="en-US" sz="3600" b="1" dirty="0" smtClean="0"/>
              <a:t>A. It </a:t>
            </a:r>
            <a:r>
              <a:rPr lang="en-US" sz="3600" b="1" dirty="0"/>
              <a:t>had thriving cities</a:t>
            </a:r>
          </a:p>
          <a:p>
            <a:pPr lvl="1"/>
            <a:r>
              <a:rPr lang="en-US" sz="3600" b="1" dirty="0" smtClean="0"/>
              <a:t>B. It </a:t>
            </a:r>
            <a:r>
              <a:rPr lang="en-US" sz="3600" b="1" dirty="0"/>
              <a:t>had a wealthy merchant class</a:t>
            </a:r>
          </a:p>
          <a:p>
            <a:pPr lvl="1"/>
            <a:r>
              <a:rPr lang="en-US" sz="3600" b="1" dirty="0" smtClean="0"/>
              <a:t>C. Italy </a:t>
            </a:r>
            <a:r>
              <a:rPr lang="en-US" sz="3600" b="1" dirty="0"/>
              <a:t>had access to Roman ruins and ancient manuscripts </a:t>
            </a:r>
            <a:endParaRPr lang="en-US" sz="3600" b="1" dirty="0" smtClean="0"/>
          </a:p>
          <a:p>
            <a:pPr lvl="1"/>
            <a:r>
              <a:rPr lang="en-US" sz="3600" b="1" dirty="0"/>
              <a:t> </a:t>
            </a:r>
            <a:r>
              <a:rPr lang="en-US" sz="3600" b="1" dirty="0" smtClean="0"/>
              <a:t>    from </a:t>
            </a:r>
            <a:r>
              <a:rPr lang="en-US" sz="3600" b="1" dirty="0"/>
              <a:t>Greece</a:t>
            </a:r>
          </a:p>
          <a:p>
            <a:pPr lvl="1"/>
            <a:r>
              <a:rPr lang="en-US" sz="3600" b="1" dirty="0" smtClean="0"/>
              <a:t>D. The </a:t>
            </a:r>
            <a:r>
              <a:rPr lang="en-US" sz="3600" b="1" dirty="0"/>
              <a:t>bubonic plague had not reached the southern top </a:t>
            </a:r>
            <a:r>
              <a:rPr lang="en-US" sz="3600" b="1" dirty="0" smtClean="0"/>
              <a:t>of</a:t>
            </a:r>
          </a:p>
          <a:p>
            <a:pPr lvl="1"/>
            <a:r>
              <a:rPr lang="en-US" sz="3600" b="1" dirty="0"/>
              <a:t> </a:t>
            </a:r>
            <a:r>
              <a:rPr lang="en-US" sz="3600" b="1" dirty="0" smtClean="0"/>
              <a:t>    </a:t>
            </a:r>
            <a:r>
              <a:rPr lang="en-US" sz="3600" b="1" dirty="0"/>
              <a:t>Europe.</a:t>
            </a:r>
          </a:p>
        </p:txBody>
      </p:sp>
    </p:spTree>
    <p:extLst>
      <p:ext uri="{BB962C8B-B14F-4D97-AF65-F5344CB8AC3E}">
        <p14:creationId xmlns:p14="http://schemas.microsoft.com/office/powerpoint/2010/main" val="33719270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Chiller</vt:lpstr>
      <vt:lpstr>Times New Roman</vt:lpstr>
      <vt:lpstr>1_Office Theme</vt:lpstr>
      <vt:lpstr>Do Now for MOnday, October 29</vt:lpstr>
      <vt:lpstr>Do Now for Tuesday, October 29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for MOnday, October 29</dc:title>
  <dc:creator>Cheatham Lisa K</dc:creator>
  <cp:lastModifiedBy>Cheatham Lisa K</cp:lastModifiedBy>
  <cp:revision>1</cp:revision>
  <dcterms:created xsi:type="dcterms:W3CDTF">2016-10-31T11:14:11Z</dcterms:created>
  <dcterms:modified xsi:type="dcterms:W3CDTF">2016-10-31T11:14:52Z</dcterms:modified>
</cp:coreProperties>
</file>