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1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2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9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8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7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8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2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7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0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2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CB93-E77B-4A42-9C1A-B1C7228F891F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BF88-9C9B-46FD-B88F-7BEC343BC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1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16487"/>
            <a:ext cx="5702801" cy="2658794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Monday, </a:t>
            </a:r>
            <a:br>
              <a:rPr lang="en-US" sz="8000" b="1" dirty="0" smtClean="0">
                <a:latin typeface="Chiller" panose="04020404031007020602" pitchFamily="82" charset="0"/>
              </a:rPr>
            </a:br>
            <a:r>
              <a:rPr lang="en-US" sz="8000" b="1" dirty="0" smtClean="0">
                <a:latin typeface="Chiller" panose="04020404031007020602" pitchFamily="82" charset="0"/>
              </a:rPr>
              <a:t>October 10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801" y="0"/>
            <a:ext cx="6401970" cy="685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8813" y="3516923"/>
            <a:ext cx="5702800" cy="47346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a political map of Europe.</a:t>
            </a:r>
          </a:p>
          <a:p>
            <a:pPr marL="0" indent="0">
              <a:buNone/>
            </a:pPr>
            <a:r>
              <a:rPr lang="en-US" dirty="0" smtClean="0"/>
              <a:t>Write the country name, then list the capitals for: United Kingdom, France, Germany, Italy, Belgium, Spain, Portugal, Ireland, Norway, Sweden Denmark and Ireland.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1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16487"/>
            <a:ext cx="5702801" cy="2658794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Tuesday, </a:t>
            </a:r>
            <a:br>
              <a:rPr lang="en-US" sz="8000" b="1" dirty="0" smtClean="0">
                <a:latin typeface="Chiller" panose="04020404031007020602" pitchFamily="82" charset="0"/>
              </a:rPr>
            </a:br>
            <a:r>
              <a:rPr lang="en-US" sz="8000" b="1" dirty="0" smtClean="0">
                <a:latin typeface="Chiller" panose="04020404031007020602" pitchFamily="82" charset="0"/>
              </a:rPr>
              <a:t>October 11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801" y="0"/>
            <a:ext cx="6401970" cy="685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8813" y="3516923"/>
            <a:ext cx="5702800" cy="47346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Explain how you know this is a political map.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3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TGIF</a:t>
            </a:r>
            <a:r>
              <a:rPr lang="en-US" sz="8000" b="1" dirty="0">
                <a:latin typeface="Chiller" panose="04020404031007020602" pitchFamily="82" charset="0"/>
              </a:rPr>
              <a:t> </a:t>
            </a:r>
            <a:r>
              <a:rPr lang="en-US" sz="8000" b="1" dirty="0" smtClean="0">
                <a:latin typeface="Chiller" panose="04020404031007020602" pitchFamily="82" charset="0"/>
              </a:rPr>
              <a:t>October 14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932" y="1420837"/>
            <a:ext cx="9666068" cy="543716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38650"/>
            <a:ext cx="2438400" cy="5719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This map is a bigger version then the one you saw the other day.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does that dark line on the left of the map mean?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Turkey, what is unique about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51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Chiller</vt:lpstr>
      <vt:lpstr>Office Theme</vt:lpstr>
      <vt:lpstr>Do Now for Monday,  October 10</vt:lpstr>
      <vt:lpstr>Do Now for Tuesday,  October 11</vt:lpstr>
      <vt:lpstr>Do Now for TGIF October 14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for Monday, October 10</dc:title>
  <dc:creator>Cheatham Lisa K</dc:creator>
  <cp:lastModifiedBy>Cheatham Lisa K</cp:lastModifiedBy>
  <cp:revision>3</cp:revision>
  <dcterms:created xsi:type="dcterms:W3CDTF">2016-10-09T16:25:14Z</dcterms:created>
  <dcterms:modified xsi:type="dcterms:W3CDTF">2016-10-09T16:38:34Z</dcterms:modified>
</cp:coreProperties>
</file>