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80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4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9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2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6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4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4C48-8355-45E3-83F0-5C84F6F6C9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E30D-6BD9-4A82-A25F-4C8FF4C6742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latin typeface="Arial Rounded MT Bold" panose="020F0704030504030204" pitchFamily="34" charset="0"/>
              </a:rPr>
              <a:t>Do Now for Monday, August 22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575" y="1325563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Match the item to the correct factor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30" y="2127885"/>
            <a:ext cx="1940379" cy="1095375"/>
          </a:xfrm>
          <a:prstGeom prst="rect">
            <a:avLst/>
          </a:prstGeom>
        </p:spPr>
      </p:pic>
      <p:sp>
        <p:nvSpPr>
          <p:cNvPr id="3" name="AutoShape 2" descr="Image result for cell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19" y="3807142"/>
            <a:ext cx="2133600" cy="2124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112" y="2064067"/>
            <a:ext cx="2619375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661" y="4128135"/>
            <a:ext cx="2200275" cy="2076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1575" y="2011679"/>
            <a:ext cx="2466975" cy="18478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169698" y="2199590"/>
            <a:ext cx="27317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CAPITAL</a:t>
            </a:r>
          </a:p>
          <a:p>
            <a:endParaRPr lang="en-US" sz="4800" b="1" dirty="0"/>
          </a:p>
          <a:p>
            <a:r>
              <a:rPr lang="en-US" sz="4800" b="1" dirty="0" smtClean="0"/>
              <a:t>LABOR</a:t>
            </a:r>
          </a:p>
          <a:p>
            <a:endParaRPr lang="en-US" sz="4800" b="1" dirty="0"/>
          </a:p>
          <a:p>
            <a:r>
              <a:rPr lang="en-US" sz="4800" b="1" dirty="0" smtClean="0"/>
              <a:t>LAND</a:t>
            </a:r>
            <a:endParaRPr lang="en-US" sz="48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7774" y="4092416"/>
            <a:ext cx="1654575" cy="249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latin typeface="Arial Rounded MT Bold" panose="020F0704030504030204" pitchFamily="34" charset="0"/>
              </a:rPr>
              <a:t>Do Now for Tuesday, August 23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575" y="1325563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 smtClean="0"/>
          </a:p>
          <a:p>
            <a:pPr marL="0" indent="0" algn="ctr">
              <a:buNone/>
            </a:pPr>
            <a:r>
              <a:rPr lang="en-US" sz="8000" b="1" dirty="0" smtClean="0"/>
              <a:t>List the two different types of capital. </a:t>
            </a:r>
          </a:p>
        </p:txBody>
      </p:sp>
      <p:sp>
        <p:nvSpPr>
          <p:cNvPr id="3" name="AutoShape 2" descr="Image result for cell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latin typeface="Arial Rounded MT Bold" panose="020F0704030504030204" pitchFamily="34" charset="0"/>
              </a:rPr>
              <a:t>Do Now for </a:t>
            </a:r>
            <a:r>
              <a:rPr lang="en-US" sz="6600" b="1" dirty="0" err="1" smtClean="0">
                <a:latin typeface="Arial Rounded MT Bold" panose="020F0704030504030204" pitchFamily="34" charset="0"/>
              </a:rPr>
              <a:t>HUMPday</a:t>
            </a:r>
            <a:r>
              <a:rPr lang="en-US" sz="6600" b="1" dirty="0" smtClean="0">
                <a:latin typeface="Arial Rounded MT Bold" panose="020F0704030504030204" pitchFamily="34" charset="0"/>
              </a:rPr>
              <a:t>, August 24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575" y="1325563"/>
            <a:ext cx="121920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8000" b="1" dirty="0" smtClean="0"/>
          </a:p>
          <a:p>
            <a:pPr marL="0" indent="0" algn="ctr">
              <a:buNone/>
            </a:pPr>
            <a:r>
              <a:rPr lang="en-US" sz="8000" b="1" dirty="0" smtClean="0"/>
              <a:t>Make a list of 4 things that are factors of production. Put them in the right place!</a:t>
            </a:r>
          </a:p>
        </p:txBody>
      </p:sp>
      <p:sp>
        <p:nvSpPr>
          <p:cNvPr id="3" name="AutoShape 2" descr="Image result for cell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latin typeface="Arial Rounded MT Bold" panose="020F0704030504030204" pitchFamily="34" charset="0"/>
              </a:rPr>
              <a:t>Do Now for Thursday, August 25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575" y="1325563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 smtClean="0"/>
          </a:p>
          <a:p>
            <a:pPr marL="0" indent="0" algn="ctr">
              <a:buNone/>
            </a:pPr>
            <a:r>
              <a:rPr lang="en-US" sz="8000" b="1" dirty="0" smtClean="0"/>
              <a:t>What does it mean to ALLOCATE something?</a:t>
            </a:r>
          </a:p>
        </p:txBody>
      </p:sp>
      <p:sp>
        <p:nvSpPr>
          <p:cNvPr id="3" name="AutoShape 2" descr="Image result for cell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latin typeface="Arial Rounded MT Bold" panose="020F0704030504030204" pitchFamily="34" charset="0"/>
              </a:rPr>
              <a:t>Do Now for </a:t>
            </a:r>
            <a:r>
              <a:rPr lang="en-US" sz="6600" b="1" dirty="0" err="1" smtClean="0">
                <a:latin typeface="Arial Rounded MT Bold" panose="020F0704030504030204" pitchFamily="34" charset="0"/>
              </a:rPr>
              <a:t>TGIFday</a:t>
            </a:r>
            <a:r>
              <a:rPr lang="en-US" sz="6600" b="1" dirty="0" smtClean="0">
                <a:latin typeface="Arial Rounded MT Bold" panose="020F0704030504030204" pitchFamily="34" charset="0"/>
              </a:rPr>
              <a:t>, August 26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575" y="1325563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b="1" dirty="0" smtClean="0"/>
          </a:p>
          <a:p>
            <a:pPr marL="0" indent="0" algn="ctr">
              <a:buNone/>
            </a:pPr>
            <a:r>
              <a:rPr lang="en-US" sz="8000" b="1" dirty="0" smtClean="0"/>
              <a:t>List three different ways (forms) </a:t>
            </a:r>
            <a:r>
              <a:rPr lang="en-US" sz="8000" b="1" smtClean="0"/>
              <a:t>of allocation.</a:t>
            </a:r>
            <a:endParaRPr lang="en-US" sz="8000" b="1" dirty="0" smtClean="0"/>
          </a:p>
        </p:txBody>
      </p:sp>
      <p:sp>
        <p:nvSpPr>
          <p:cNvPr id="3" name="AutoShape 2" descr="Image result for cell 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1_Office Theme</vt:lpstr>
      <vt:lpstr>Do Now for Monday, August 22</vt:lpstr>
      <vt:lpstr>Do Now for Tuesday, August 23</vt:lpstr>
      <vt:lpstr>Do Now for HUMPday, August 24</vt:lpstr>
      <vt:lpstr>Do Now for Thursday, August 25</vt:lpstr>
      <vt:lpstr>Do Now for TGIFday, August 26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August 22</dc:title>
  <dc:creator>Cheatham Lisa K</dc:creator>
  <cp:lastModifiedBy>Cheatham Lisa K</cp:lastModifiedBy>
  <cp:revision>3</cp:revision>
  <dcterms:created xsi:type="dcterms:W3CDTF">2016-08-22T00:42:37Z</dcterms:created>
  <dcterms:modified xsi:type="dcterms:W3CDTF">2016-08-22T00:56:25Z</dcterms:modified>
</cp:coreProperties>
</file>