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0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2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E255-970D-4B21-B773-39ADC3668232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7484-B84E-4504-86BA-C886CFB9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Do Now for Monday, August 29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AGAIN! ---- What </a:t>
            </a:r>
            <a:r>
              <a:rPr lang="en-US" sz="7200" b="1" dirty="0"/>
              <a:t>does it mean to ALLOCATE something</a:t>
            </a:r>
            <a:r>
              <a:rPr lang="en-US" sz="7200" b="1" dirty="0" smtClean="0"/>
              <a:t>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5986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Do Now for Tuesday, August 30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AGAIN! ---- </a:t>
            </a:r>
            <a:r>
              <a:rPr lang="en-US" sz="7200" dirty="0"/>
              <a:t>List at least three different forms of allocation</a:t>
            </a:r>
          </a:p>
        </p:txBody>
      </p:sp>
    </p:spTree>
    <p:extLst>
      <p:ext uri="{BB962C8B-B14F-4D97-AF65-F5344CB8AC3E}">
        <p14:creationId xmlns:p14="http://schemas.microsoft.com/office/powerpoint/2010/main" val="31262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Do Now for </a:t>
            </a:r>
            <a:r>
              <a:rPr lang="en-US" sz="4800" b="1" dirty="0" err="1" smtClean="0">
                <a:latin typeface="Arial Rounded MT Bold" panose="020F0704030504030204" pitchFamily="34" charset="0"/>
              </a:rPr>
              <a:t>HUMPday</a:t>
            </a:r>
            <a:r>
              <a:rPr lang="en-US" sz="4800" b="1" dirty="0" smtClean="0">
                <a:latin typeface="Arial Rounded MT Bold" panose="020F0704030504030204" pitchFamily="34" charset="0"/>
              </a:rPr>
              <a:t>, September 1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1547"/>
            <a:ext cx="12192000" cy="1900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Match the image with the allocation method that he or she would most likely favor when competing for a product that he or she wants. </a:t>
            </a:r>
            <a:r>
              <a:rPr lang="en-US" i="1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" y="1861663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" y="412908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378" y="1624796"/>
            <a:ext cx="3722709" cy="2084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976" y="3709513"/>
            <a:ext cx="3221410" cy="2139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1830" y="1724354"/>
            <a:ext cx="4944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Appearance and Personality</a:t>
            </a:r>
          </a:p>
          <a:p>
            <a:endParaRPr lang="en-US" sz="2800" b="1" dirty="0"/>
          </a:p>
          <a:p>
            <a:r>
              <a:rPr lang="en-US" sz="2800" b="1" dirty="0" smtClean="0"/>
              <a:t>Force</a:t>
            </a:r>
          </a:p>
          <a:p>
            <a:endParaRPr lang="en-US" sz="2800" b="1" dirty="0"/>
          </a:p>
          <a:p>
            <a:r>
              <a:rPr lang="en-US" sz="2800" b="1" dirty="0" smtClean="0"/>
              <a:t>Government</a:t>
            </a:r>
          </a:p>
          <a:p>
            <a:endParaRPr lang="en-US" sz="2800" b="1" dirty="0"/>
          </a:p>
          <a:p>
            <a:r>
              <a:rPr lang="en-US" sz="2800" b="1" dirty="0" smtClean="0"/>
              <a:t>First Come-First Serve</a:t>
            </a:r>
          </a:p>
          <a:p>
            <a:endParaRPr lang="en-US" sz="2800" b="1" dirty="0"/>
          </a:p>
          <a:p>
            <a:r>
              <a:rPr lang="en-US" sz="2800" b="1" dirty="0" smtClean="0"/>
              <a:t>Market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520" y="3769666"/>
            <a:ext cx="2316251" cy="30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Do Now for Thursday, September 2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37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Define the following word for review purposes: </a:t>
            </a:r>
          </a:p>
          <a:p>
            <a:pPr marL="0" indent="0">
              <a:buNone/>
            </a:pPr>
            <a:endParaRPr lang="en-US" sz="4800" i="1" dirty="0"/>
          </a:p>
          <a:p>
            <a:pPr marL="514350" indent="-514350">
              <a:buAutoNum type="arabicPeriod"/>
            </a:pPr>
            <a:r>
              <a:rPr lang="en-US" sz="4800" i="1" dirty="0" smtClean="0"/>
              <a:t>Scarcity</a:t>
            </a:r>
          </a:p>
          <a:p>
            <a:pPr marL="514350" indent="-514350">
              <a:buAutoNum type="arabicPeriod"/>
            </a:pPr>
            <a:r>
              <a:rPr lang="en-US" sz="4800" i="1" dirty="0" smtClean="0"/>
              <a:t>Opportunity Cost</a:t>
            </a:r>
          </a:p>
          <a:p>
            <a:pPr marL="514350" indent="-514350">
              <a:buAutoNum type="arabicPeriod"/>
            </a:pPr>
            <a:r>
              <a:rPr lang="en-US" sz="4800" i="1" dirty="0" smtClean="0"/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255994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Do Now for Monday, August 29</vt:lpstr>
      <vt:lpstr>Do Now for Tuesday, August 30</vt:lpstr>
      <vt:lpstr>Do Now for HUMPday, September 1</vt:lpstr>
      <vt:lpstr>Do Now for Thursday, September 2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for Monday, August 29</dc:title>
  <dc:creator>Cheatham Lisa K</dc:creator>
  <cp:lastModifiedBy>Cheatham Lisa K</cp:lastModifiedBy>
  <cp:revision>3</cp:revision>
  <dcterms:created xsi:type="dcterms:W3CDTF">2016-08-28T18:37:10Z</dcterms:created>
  <dcterms:modified xsi:type="dcterms:W3CDTF">2016-08-28T18:58:25Z</dcterms:modified>
</cp:coreProperties>
</file>