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4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7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7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6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6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5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9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6B686-EAC8-4A19-8C37-C881528DC1D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DB4E-213A-447B-A274-D077CC0F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7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225" y="926462"/>
            <a:ext cx="7804598" cy="5853449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Broadway" panose="04040905080B02020502" pitchFamily="82" charset="0"/>
              </a:rPr>
              <a:t>Do Now for Monday, October 3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4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Broadway" panose="04040905080B02020502" pitchFamily="82" charset="0"/>
              </a:rPr>
              <a:t>ANSWER</a:t>
            </a:r>
            <a:r>
              <a:rPr lang="en-US" sz="5400" b="1" dirty="0" smtClean="0">
                <a:latin typeface="Broadway" panose="04040905080B02020502" pitchFamily="82" charset="0"/>
              </a:rPr>
              <a:t> </a:t>
            </a:r>
            <a:r>
              <a:rPr lang="en-US" sz="5400" b="1" dirty="0" smtClean="0">
                <a:latin typeface="Broadway" panose="04040905080B02020502" pitchFamily="82" charset="0"/>
              </a:rPr>
              <a:t>for </a:t>
            </a:r>
            <a:r>
              <a:rPr lang="en-US" sz="5400" b="1" dirty="0" err="1" smtClean="0">
                <a:latin typeface="Broadway" panose="04040905080B02020502" pitchFamily="82" charset="0"/>
              </a:rPr>
              <a:t>TGIFday</a:t>
            </a:r>
            <a:r>
              <a:rPr lang="en-US" sz="5400" b="1" dirty="0" smtClean="0">
                <a:latin typeface="Broadway" panose="04040905080B02020502" pitchFamily="82" charset="0"/>
              </a:rPr>
              <a:t>, October 7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0381" y="1817687"/>
            <a:ext cx="9151620" cy="26171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Which </a:t>
            </a:r>
            <a:r>
              <a:rPr lang="en-US" sz="4400" b="1" dirty="0">
                <a:solidFill>
                  <a:srgbClr val="FF0000"/>
                </a:solidFill>
              </a:rPr>
              <a:t>BEST</a:t>
            </a:r>
            <a:r>
              <a:rPr lang="en-US" sz="4400" b="1" dirty="0"/>
              <a:t> describes </a:t>
            </a:r>
            <a:r>
              <a:rPr lang="en-US" sz="4400" b="1" dirty="0">
                <a:solidFill>
                  <a:srgbClr val="FF0000"/>
                </a:solidFill>
              </a:rPr>
              <a:t>productivity</a:t>
            </a:r>
            <a:r>
              <a:rPr lang="en-US" sz="4400" b="1" dirty="0"/>
              <a:t>?</a:t>
            </a:r>
            <a:endParaRPr lang="en-US" sz="4400" dirty="0"/>
          </a:p>
          <a:p>
            <a:pPr marL="514350" lvl="0" indent="-514350">
              <a:buFont typeface="+mj-lt"/>
              <a:buAutoNum type="alphaUcPeriod"/>
            </a:pPr>
            <a:r>
              <a:rPr lang="en-US" sz="4400" dirty="0"/>
              <a:t>the interaction of buyers and sellers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400" dirty="0">
                <a:solidFill>
                  <a:srgbClr val="FF0000"/>
                </a:solidFill>
              </a:rPr>
              <a:t>the relationship of </a:t>
            </a:r>
            <a:r>
              <a:rPr lang="en-US" sz="4400" b="1" u="sng" dirty="0">
                <a:solidFill>
                  <a:srgbClr val="FF0000"/>
                </a:solidFill>
              </a:rPr>
              <a:t>inputs</a:t>
            </a:r>
            <a:r>
              <a:rPr lang="en-US" sz="4400" dirty="0">
                <a:solidFill>
                  <a:srgbClr val="FF0000"/>
                </a:solidFill>
              </a:rPr>
              <a:t> to </a:t>
            </a:r>
            <a:r>
              <a:rPr lang="en-US" sz="4400" b="1" u="sng" dirty="0">
                <a:solidFill>
                  <a:srgbClr val="FF0000"/>
                </a:solidFill>
              </a:rPr>
              <a:t>outputs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400" dirty="0"/>
              <a:t>producing at high opportunity costs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/>
              <a:t>trading based on absolute advantage</a:t>
            </a:r>
          </a:p>
        </p:txBody>
      </p:sp>
    </p:spTree>
    <p:extLst>
      <p:ext uri="{BB962C8B-B14F-4D97-AF65-F5344CB8AC3E}">
        <p14:creationId xmlns:p14="http://schemas.microsoft.com/office/powerpoint/2010/main" val="27850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225" y="926462"/>
            <a:ext cx="7804598" cy="5853449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Broadway" panose="04040905080B02020502" pitchFamily="82" charset="0"/>
              </a:rPr>
              <a:t>ANSWER</a:t>
            </a:r>
            <a:r>
              <a:rPr lang="en-US" sz="5400" b="1" dirty="0" smtClean="0">
                <a:latin typeface="Broadway" panose="04040905080B02020502" pitchFamily="82" charset="0"/>
              </a:rPr>
              <a:t> for Monday, October 3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125014" y="5558368"/>
            <a:ext cx="2228045" cy="40455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356834" y="2575775"/>
            <a:ext cx="6954591" cy="128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39036" y="2949262"/>
            <a:ext cx="5544356" cy="386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56834" y="3271234"/>
            <a:ext cx="4468969" cy="386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4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Broadway" panose="04040905080B02020502" pitchFamily="82" charset="0"/>
              </a:rPr>
              <a:t>Do Now for Tuesday, October 4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5774" y="1825625"/>
            <a:ext cx="87780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is human capital that an art gallery owner could use for her art gallery</a:t>
            </a:r>
          </a:p>
          <a:p>
            <a:pPr marL="514350" indent="-514350">
              <a:buAutoNum type="alphaUcPeriod"/>
            </a:pPr>
            <a:r>
              <a:rPr lang="en-US" dirty="0" smtClean="0"/>
              <a:t>Light fixtures to help display the artwork</a:t>
            </a:r>
          </a:p>
          <a:p>
            <a:pPr marL="514350" indent="-514350">
              <a:buAutoNum type="alphaUcPeriod"/>
            </a:pPr>
            <a:r>
              <a:rPr lang="en-US" dirty="0" smtClean="0"/>
              <a:t>A security guard to protect the artwork</a:t>
            </a:r>
          </a:p>
          <a:p>
            <a:pPr marL="514350" indent="-514350">
              <a:buAutoNum type="alphaUcPeriod"/>
            </a:pPr>
            <a:r>
              <a:rPr lang="en-US" dirty="0" smtClean="0"/>
              <a:t>Knowledge of trend in modern art</a:t>
            </a:r>
          </a:p>
          <a:p>
            <a:pPr marL="514350" indent="-514350">
              <a:buAutoNum type="alphaUcPeriod"/>
            </a:pPr>
            <a:r>
              <a:rPr lang="en-US" dirty="0" smtClean="0"/>
              <a:t>A series of paintings by a prominent local artist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5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Broadway" panose="04040905080B02020502" pitchFamily="82" charset="0"/>
              </a:rPr>
              <a:t>ANSWER</a:t>
            </a:r>
            <a:r>
              <a:rPr lang="en-US" sz="5400" b="1" dirty="0" smtClean="0">
                <a:latin typeface="Broadway" panose="04040905080B02020502" pitchFamily="82" charset="0"/>
              </a:rPr>
              <a:t> </a:t>
            </a:r>
            <a:r>
              <a:rPr lang="en-US" sz="5400" b="1" dirty="0" smtClean="0">
                <a:latin typeface="Broadway" panose="04040905080B02020502" pitchFamily="82" charset="0"/>
              </a:rPr>
              <a:t>for Tuesday, October 4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5775" y="1529411"/>
            <a:ext cx="877802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Which of the following is </a:t>
            </a:r>
            <a:r>
              <a:rPr lang="en-US" sz="3600" b="1" dirty="0" smtClean="0">
                <a:solidFill>
                  <a:srgbClr val="7030A0"/>
                </a:solidFill>
              </a:rPr>
              <a:t>human capital </a:t>
            </a:r>
            <a:r>
              <a:rPr lang="en-US" sz="3600" b="1" dirty="0" smtClean="0"/>
              <a:t>that an art gallery owner could use for her art gallery</a:t>
            </a:r>
          </a:p>
          <a:p>
            <a:pPr marL="514350" indent="-514350">
              <a:buAutoNum type="alphaUcPeriod"/>
            </a:pPr>
            <a:r>
              <a:rPr lang="en-US" sz="3600" b="1" dirty="0" smtClean="0"/>
              <a:t>Light fixtures to help display the artwork</a:t>
            </a:r>
          </a:p>
          <a:p>
            <a:pPr marL="514350" indent="-514350">
              <a:buAutoNum type="alphaUcPeriod"/>
            </a:pPr>
            <a:r>
              <a:rPr lang="en-US" sz="3600" b="1" dirty="0" smtClean="0"/>
              <a:t>A </a:t>
            </a:r>
            <a:r>
              <a:rPr lang="en-US" sz="3600" b="1" dirty="0" smtClean="0">
                <a:solidFill>
                  <a:srgbClr val="7030A0"/>
                </a:solidFill>
              </a:rPr>
              <a:t>security guard </a:t>
            </a:r>
            <a:r>
              <a:rPr lang="en-US" sz="3600" b="1" dirty="0" smtClean="0"/>
              <a:t>to protect the artwork</a:t>
            </a:r>
          </a:p>
          <a:p>
            <a:pPr marL="514350" indent="-514350">
              <a:buAutoNum type="alphaUcPeriod"/>
            </a:pPr>
            <a:r>
              <a:rPr lang="en-US" sz="3600" b="1" dirty="0" smtClean="0"/>
              <a:t>Knowledge of trend in modern art</a:t>
            </a:r>
          </a:p>
          <a:p>
            <a:pPr marL="514350" indent="-514350">
              <a:buAutoNum type="alphaUcPeriod"/>
            </a:pPr>
            <a:r>
              <a:rPr lang="en-US" sz="3600" b="1" dirty="0" smtClean="0"/>
              <a:t>A series of paintings by a prominent local artist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9642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Broadway" panose="04040905080B02020502" pitchFamily="82" charset="0"/>
              </a:rPr>
              <a:t>Do Now for </a:t>
            </a:r>
            <a:r>
              <a:rPr lang="en-US" sz="5400" b="1" dirty="0" err="1" smtClean="0">
                <a:latin typeface="Broadway" panose="04040905080B02020502" pitchFamily="82" charset="0"/>
              </a:rPr>
              <a:t>Humpday</a:t>
            </a:r>
            <a:r>
              <a:rPr lang="en-US" sz="5400" b="1" dirty="0" smtClean="0">
                <a:latin typeface="Broadway" panose="04040905080B02020502" pitchFamily="82" charset="0"/>
              </a:rPr>
              <a:t>, October 5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5774" y="1825625"/>
            <a:ext cx="877802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Which should ALWAYS be considered when making rational decisions?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/>
              <a:t>marginal benefits and marginal costs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/>
              <a:t>the real dollar amounts of the items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/>
              <a:t>whether to use fiscal or monetary policy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/>
              <a:t>how many opportunity costs there are</a:t>
            </a:r>
          </a:p>
        </p:txBody>
      </p:sp>
    </p:spTree>
    <p:extLst>
      <p:ext uri="{BB962C8B-B14F-4D97-AF65-F5344CB8AC3E}">
        <p14:creationId xmlns:p14="http://schemas.microsoft.com/office/powerpoint/2010/main" val="275993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Broadway" panose="04040905080B02020502" pitchFamily="82" charset="0"/>
              </a:rPr>
              <a:t>ANSWER</a:t>
            </a:r>
            <a:r>
              <a:rPr lang="en-US" sz="4800" b="1" dirty="0" smtClean="0">
                <a:latin typeface="Broadway" panose="04040905080B02020502" pitchFamily="82" charset="0"/>
              </a:rPr>
              <a:t> </a:t>
            </a:r>
            <a:r>
              <a:rPr lang="en-US" sz="5400" b="1" dirty="0" smtClean="0">
                <a:latin typeface="Broadway" panose="04040905080B02020502" pitchFamily="82" charset="0"/>
              </a:rPr>
              <a:t>for </a:t>
            </a:r>
            <a:r>
              <a:rPr lang="en-US" sz="5400" b="1" dirty="0" err="1" smtClean="0">
                <a:latin typeface="Broadway" panose="04040905080B02020502" pitchFamily="82" charset="0"/>
              </a:rPr>
              <a:t>Humpday</a:t>
            </a:r>
            <a:r>
              <a:rPr lang="en-US" sz="5400" b="1" dirty="0" smtClean="0">
                <a:latin typeface="Broadway" panose="04040905080B02020502" pitchFamily="82" charset="0"/>
              </a:rPr>
              <a:t>, October 5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5774" y="1825625"/>
            <a:ext cx="877802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Which should ALWAYS be considered when making </a:t>
            </a:r>
            <a:r>
              <a:rPr lang="en-US" sz="4000" b="1" dirty="0">
                <a:solidFill>
                  <a:srgbClr val="FF0000"/>
                </a:solidFill>
              </a:rPr>
              <a:t>rational decisions</a:t>
            </a:r>
            <a:r>
              <a:rPr lang="en-US" sz="4000" b="1" dirty="0"/>
              <a:t>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>
                <a:solidFill>
                  <a:srgbClr val="7030A0"/>
                </a:solidFill>
              </a:rPr>
              <a:t>marginal </a:t>
            </a:r>
            <a:r>
              <a:rPr lang="en-US" sz="4000" b="1" u="sng" dirty="0">
                <a:solidFill>
                  <a:srgbClr val="7030A0"/>
                </a:solidFill>
              </a:rPr>
              <a:t>benefits</a:t>
            </a:r>
            <a:r>
              <a:rPr lang="en-US" sz="4000" b="1" dirty="0">
                <a:solidFill>
                  <a:srgbClr val="7030A0"/>
                </a:solidFill>
              </a:rPr>
              <a:t> and marginal </a:t>
            </a:r>
            <a:r>
              <a:rPr lang="en-US" sz="4000" b="1" u="sng" dirty="0">
                <a:solidFill>
                  <a:srgbClr val="7030A0"/>
                </a:solidFill>
              </a:rPr>
              <a:t>costs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/>
              <a:t>the real dollar amounts of the items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/>
              <a:t>whether to use fiscal or monetary policy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000" b="1" dirty="0"/>
              <a:t>how many opportunity costs there are</a:t>
            </a:r>
          </a:p>
        </p:txBody>
      </p:sp>
    </p:spTree>
    <p:extLst>
      <p:ext uri="{BB962C8B-B14F-4D97-AF65-F5344CB8AC3E}">
        <p14:creationId xmlns:p14="http://schemas.microsoft.com/office/powerpoint/2010/main" val="408796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Broadway" panose="04040905080B02020502" pitchFamily="82" charset="0"/>
              </a:rPr>
              <a:t>Do Now for Thursday, October 6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6699" y="1325563"/>
            <a:ext cx="7375301" cy="48434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Which conclusion can be drawn from the </a:t>
            </a:r>
            <a:r>
              <a:rPr lang="en-US" b="1" dirty="0" smtClean="0"/>
              <a:t>graphic?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There is little difference in the lifetime incomes of college graduates and high school graduates.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College graduates will likely have a higher standard of living compared to high school graduates.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It is undesirable to graduate from college because you will be put in a higher tax bracket.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There is no economic value in graduating from High School.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9110"/>
            <a:ext cx="6225180" cy="412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6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Broadway" panose="04040905080B02020502" pitchFamily="82" charset="0"/>
              </a:rPr>
              <a:t>ANSWER</a:t>
            </a:r>
            <a:r>
              <a:rPr lang="en-US" sz="5400" b="1" dirty="0" smtClean="0">
                <a:latin typeface="Broadway" panose="04040905080B02020502" pitchFamily="82" charset="0"/>
              </a:rPr>
              <a:t> </a:t>
            </a:r>
            <a:r>
              <a:rPr lang="en-US" sz="5400" b="1" dirty="0" smtClean="0">
                <a:latin typeface="Broadway" panose="04040905080B02020502" pitchFamily="82" charset="0"/>
              </a:rPr>
              <a:t>for Thursday, October 6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6699" y="1325563"/>
            <a:ext cx="7375301" cy="48434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Which conclusion can be drawn from the </a:t>
            </a:r>
            <a:r>
              <a:rPr lang="en-US" b="1" dirty="0" smtClean="0"/>
              <a:t>graphic?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There is little difference in the lifetime incomes of college graduates and high school graduates.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College graduates will likely have a higher standard of living compared to high school graduates.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It is undesirable to graduate from college because you will be put in a higher tax bracket.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There is no economic value in graduating from High School.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9110"/>
            <a:ext cx="6225180" cy="412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833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Broadway" panose="04040905080B02020502" pitchFamily="82" charset="0"/>
              </a:rPr>
              <a:t>Do Now for </a:t>
            </a:r>
            <a:r>
              <a:rPr lang="en-US" sz="5400" b="1" dirty="0" err="1" smtClean="0">
                <a:latin typeface="Broadway" panose="04040905080B02020502" pitchFamily="82" charset="0"/>
              </a:rPr>
              <a:t>TGIFday</a:t>
            </a:r>
            <a:r>
              <a:rPr lang="en-US" sz="5400" b="1" dirty="0" smtClean="0">
                <a:latin typeface="Broadway" panose="04040905080B02020502" pitchFamily="82" charset="0"/>
              </a:rPr>
              <a:t>, October 7</a:t>
            </a:r>
            <a:endParaRPr lang="en-US" sz="5400" b="1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61" y="1210614"/>
            <a:ext cx="1674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Write the question and the correct answer.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0381" y="1817687"/>
            <a:ext cx="9151620" cy="26171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Which BEST describes productivity?</a:t>
            </a:r>
            <a:endParaRPr lang="en-US" sz="4400" dirty="0"/>
          </a:p>
          <a:p>
            <a:pPr marL="514350" lvl="0" indent="-514350">
              <a:buFont typeface="+mj-lt"/>
              <a:buAutoNum type="alphaUcPeriod"/>
            </a:pPr>
            <a:r>
              <a:rPr lang="en-US" sz="4400" dirty="0"/>
              <a:t>the interaction of buyers and sellers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400" dirty="0"/>
              <a:t>the relationship of inputs to outputs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4400" dirty="0"/>
              <a:t>producing at high opportunity costs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/>
              <a:t>trading based on absolute advantage</a:t>
            </a:r>
          </a:p>
        </p:txBody>
      </p:sp>
    </p:spTree>
    <p:extLst>
      <p:ext uri="{BB962C8B-B14F-4D97-AF65-F5344CB8AC3E}">
        <p14:creationId xmlns:p14="http://schemas.microsoft.com/office/powerpoint/2010/main" val="303764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Broadway</vt:lpstr>
      <vt:lpstr>Calibri</vt:lpstr>
      <vt:lpstr>Calibri Light</vt:lpstr>
      <vt:lpstr>Office Theme</vt:lpstr>
      <vt:lpstr>Do Now for Monday, October 3</vt:lpstr>
      <vt:lpstr>ANSWER for Monday, October 3</vt:lpstr>
      <vt:lpstr>Do Now for Tuesday, October 4</vt:lpstr>
      <vt:lpstr>ANSWER for Tuesday, October 4</vt:lpstr>
      <vt:lpstr>Do Now for Humpday, October 5</vt:lpstr>
      <vt:lpstr>ANSWER for Humpday, October 5</vt:lpstr>
      <vt:lpstr>Do Now for Thursday, October 6</vt:lpstr>
      <vt:lpstr>ANSWER for Thursday, October 6</vt:lpstr>
      <vt:lpstr>Do Now for TGIFday, October 7</vt:lpstr>
      <vt:lpstr>ANSWER for TGIFday, October 7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October 3</dc:title>
  <dc:creator>Cheatham Lisa K</dc:creator>
  <cp:lastModifiedBy>Cheatham Lisa K</cp:lastModifiedBy>
  <cp:revision>4</cp:revision>
  <dcterms:created xsi:type="dcterms:W3CDTF">2016-10-02T22:41:26Z</dcterms:created>
  <dcterms:modified xsi:type="dcterms:W3CDTF">2016-10-02T23:04:16Z</dcterms:modified>
</cp:coreProperties>
</file>