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2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4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9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1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05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5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0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40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5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6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2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21BB5-B80F-4FA6-B51A-776EF1C2F55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0935-6837-4651-94D0-04ECC7FA55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9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 for Monday, September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26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Remember: we’re doing sample test questions </a:t>
            </a:r>
            <a:r>
              <a:rPr lang="en-US" sz="3200" dirty="0" smtClean="0"/>
              <a:t>to increase your test taking skills – </a:t>
            </a:r>
            <a:r>
              <a:rPr lang="en-US" sz="3200" dirty="0" smtClean="0"/>
              <a:t>and by seeing your last test score you need more practice. WRITE THE QUESTION AND THE ANSWER.  </a:t>
            </a:r>
            <a:endParaRPr lang="en-US" sz="3200" dirty="0" smtClean="0"/>
          </a:p>
          <a:p>
            <a:pPr marL="0" lvl="0" indent="0">
              <a:buNone/>
            </a:pPr>
            <a:r>
              <a:rPr lang="en-US" sz="4400" b="1" dirty="0"/>
              <a:t>Which basic economic problem does the U.S. share with all other nations?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Scarcity of resources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Lack of technology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Lack of public services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Too much government control</a:t>
            </a:r>
          </a:p>
        </p:txBody>
      </p:sp>
    </p:spTree>
    <p:extLst>
      <p:ext uri="{BB962C8B-B14F-4D97-AF65-F5344CB8AC3E}">
        <p14:creationId xmlns:p14="http://schemas.microsoft.com/office/powerpoint/2010/main" val="29488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 for </a:t>
            </a:r>
            <a:r>
              <a:rPr lang="en-US" sz="5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TGIF</a:t>
            </a:r>
            <a:r>
              <a:rPr lang="en-US" sz="5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day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, September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30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Remember: we’re doing sample test questions </a:t>
            </a:r>
            <a:r>
              <a:rPr lang="en-US" sz="3200" dirty="0" smtClean="0"/>
              <a:t>to increase your test taking skills – </a:t>
            </a:r>
            <a:r>
              <a:rPr lang="en-US" sz="3200" dirty="0" smtClean="0"/>
              <a:t>and by seeing your last test score you need more practice. WRITE THE QUESTION AND THE ANSWER.  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325563"/>
            <a:ext cx="6903720" cy="69596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427188"/>
            <a:ext cx="7086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Production Possibilities Frontier, which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attainable</a:t>
            </a: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b="1" dirty="0" smtClean="0">
                <a:solidFill>
                  <a:srgbClr val="7030A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and B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and C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UcPeriod"/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only</a:t>
            </a:r>
            <a:endParaRPr lang="en-US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7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 for Monday, September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26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Remember: we’re doing sample test questions </a:t>
            </a:r>
            <a:r>
              <a:rPr lang="en-US" sz="3200" dirty="0" smtClean="0"/>
              <a:t>to increase your test taking skills – </a:t>
            </a:r>
            <a:r>
              <a:rPr lang="en-US" sz="3200" dirty="0" smtClean="0"/>
              <a:t>and by seeing your last test score you need more practice. WRITE THE QUESTION AND THE ANSWER.  </a:t>
            </a:r>
            <a:endParaRPr lang="en-US" sz="3200" dirty="0" smtClean="0"/>
          </a:p>
          <a:p>
            <a:pPr marL="0" lvl="0" indent="0">
              <a:buNone/>
            </a:pPr>
            <a:r>
              <a:rPr lang="en-US" sz="4400" b="1" dirty="0"/>
              <a:t>Which </a:t>
            </a:r>
            <a:r>
              <a:rPr lang="en-US" sz="4400" b="1" dirty="0">
                <a:solidFill>
                  <a:srgbClr val="FF0000"/>
                </a:solidFill>
              </a:rPr>
              <a:t>basic economic problem </a:t>
            </a:r>
            <a:r>
              <a:rPr lang="en-US" sz="4400" b="1" dirty="0"/>
              <a:t>does the U.S. share with all other nations?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>
                <a:solidFill>
                  <a:srgbClr val="7030A0"/>
                </a:solidFill>
              </a:rPr>
              <a:t>Scarcity of resources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Lack of technology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Lack of public services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Too much government control</a:t>
            </a:r>
          </a:p>
        </p:txBody>
      </p:sp>
    </p:spTree>
    <p:extLst>
      <p:ext uri="{BB962C8B-B14F-4D97-AF65-F5344CB8AC3E}">
        <p14:creationId xmlns:p14="http://schemas.microsoft.com/office/powerpoint/2010/main" val="34818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 for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Tues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day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, September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27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Remember: we’re doing sample test questions </a:t>
            </a:r>
            <a:r>
              <a:rPr lang="en-US" sz="3200" dirty="0" smtClean="0"/>
              <a:t>to increase your test taking skills – </a:t>
            </a:r>
            <a:r>
              <a:rPr lang="en-US" sz="3200" dirty="0" smtClean="0"/>
              <a:t>and by seeing your last test score you need more practice. WRITE THE QUESTION AND THE ANSWER.  </a:t>
            </a:r>
            <a:endParaRPr lang="en-US" sz="3200" dirty="0" smtClean="0"/>
          </a:p>
          <a:p>
            <a:pPr marL="0" lvl="0" indent="0">
              <a:buNone/>
            </a:pPr>
            <a:r>
              <a:rPr lang="en-US" sz="4400" b="1" dirty="0"/>
              <a:t>A popular model used to illustrate the concept of opportunity cost is 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Entrepreneurship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Paradox of value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Factors of production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Production possibilities curve</a:t>
            </a:r>
          </a:p>
        </p:txBody>
      </p:sp>
    </p:spTree>
    <p:extLst>
      <p:ext uri="{BB962C8B-B14F-4D97-AF65-F5344CB8AC3E}">
        <p14:creationId xmlns:p14="http://schemas.microsoft.com/office/powerpoint/2010/main" val="297640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 for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Tues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day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, September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27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Remember: we’re doing sample test questions </a:t>
            </a:r>
            <a:r>
              <a:rPr lang="en-US" sz="3200" dirty="0" smtClean="0"/>
              <a:t>to increase your test taking skills – </a:t>
            </a:r>
            <a:r>
              <a:rPr lang="en-US" sz="3200" dirty="0" smtClean="0"/>
              <a:t>and by seeing your last test score you need more practice. WRITE THE QUESTION AND THE ANSWER.  </a:t>
            </a:r>
            <a:endParaRPr lang="en-US" sz="3200" dirty="0" smtClean="0"/>
          </a:p>
          <a:p>
            <a:pPr marL="0" lvl="0" indent="0">
              <a:buNone/>
            </a:pPr>
            <a:r>
              <a:rPr lang="en-US" sz="4400" b="1" dirty="0"/>
              <a:t>A popular </a:t>
            </a:r>
            <a:r>
              <a:rPr lang="en-US" sz="4400" b="1" dirty="0">
                <a:solidFill>
                  <a:srgbClr val="FF0000"/>
                </a:solidFill>
              </a:rPr>
              <a:t>model</a:t>
            </a:r>
            <a:r>
              <a:rPr lang="en-US" sz="4400" b="1" dirty="0"/>
              <a:t> used to illustrate the </a:t>
            </a:r>
            <a:r>
              <a:rPr lang="en-US" sz="4400" b="1" dirty="0">
                <a:solidFill>
                  <a:srgbClr val="FF0000"/>
                </a:solidFill>
              </a:rPr>
              <a:t>concept of opportunity cost</a:t>
            </a:r>
            <a:r>
              <a:rPr lang="en-US" sz="4400" b="1" dirty="0"/>
              <a:t> is 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Entrepreneurship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Paradox of value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Factors of production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>
                <a:solidFill>
                  <a:srgbClr val="7030A0"/>
                </a:solidFill>
              </a:rPr>
              <a:t>Production possibilities curve</a:t>
            </a:r>
          </a:p>
        </p:txBody>
      </p:sp>
      <p:sp>
        <p:nvSpPr>
          <p:cNvPr id="2" name="Oval 1"/>
          <p:cNvSpPr/>
          <p:nvPr/>
        </p:nvSpPr>
        <p:spPr>
          <a:xfrm>
            <a:off x="8983980" y="2377440"/>
            <a:ext cx="2057400" cy="800100"/>
          </a:xfrm>
          <a:prstGeom prst="ellipse">
            <a:avLst/>
          </a:prstGeom>
          <a:noFill/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" idx="4"/>
          </p:cNvCxnSpPr>
          <p:nvPr/>
        </p:nvCxnSpPr>
        <p:spPr>
          <a:xfrm>
            <a:off x="10012680" y="3177540"/>
            <a:ext cx="22860" cy="14173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431520" y="4370451"/>
            <a:ext cx="1609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IDEA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7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 for </a:t>
            </a:r>
            <a:r>
              <a:rPr lang="en-US" sz="5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HUMPday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, September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28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Remember: we’re doing sample test questions </a:t>
            </a:r>
            <a:r>
              <a:rPr lang="en-US" sz="3200" dirty="0" smtClean="0"/>
              <a:t>to increase your test taking skills – </a:t>
            </a:r>
            <a:r>
              <a:rPr lang="en-US" sz="3200" dirty="0" smtClean="0"/>
              <a:t>and by seeing your last test score you need more practice. WRITE THE QUESTION AND THE ANSWER.  </a:t>
            </a:r>
            <a:endParaRPr lang="en-US" sz="3200" dirty="0" smtClean="0"/>
          </a:p>
          <a:p>
            <a:pPr marL="0" lvl="0" indent="0">
              <a:buNone/>
            </a:pPr>
            <a:r>
              <a:rPr lang="en-US" sz="4400" b="1" dirty="0"/>
              <a:t>When you make a buying decision, your opportunity cost is the value of 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The trade-off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Your next best alternative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Your satisfaction with your purchase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The interest the money would have earned had you saved it</a:t>
            </a:r>
          </a:p>
        </p:txBody>
      </p:sp>
    </p:spTree>
    <p:extLst>
      <p:ext uri="{BB962C8B-B14F-4D97-AF65-F5344CB8AC3E}">
        <p14:creationId xmlns:p14="http://schemas.microsoft.com/office/powerpoint/2010/main" val="178782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 for </a:t>
            </a:r>
            <a:r>
              <a:rPr lang="en-US" sz="5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HUMP</a:t>
            </a:r>
            <a:r>
              <a:rPr lang="en-US" sz="5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day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, September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28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Remember: we’re doing sample test questions </a:t>
            </a:r>
            <a:r>
              <a:rPr lang="en-US" sz="3200" dirty="0" smtClean="0"/>
              <a:t>to increase your test taking skills – </a:t>
            </a:r>
            <a:r>
              <a:rPr lang="en-US" sz="3200" dirty="0" smtClean="0"/>
              <a:t>and by seeing your last test score you need more practice. WRITE THE QUESTION AND THE ANSWER.  </a:t>
            </a:r>
            <a:endParaRPr lang="en-US" sz="3200" dirty="0" smtClean="0"/>
          </a:p>
          <a:p>
            <a:pPr marL="0" lvl="0" indent="0">
              <a:buNone/>
            </a:pPr>
            <a:r>
              <a:rPr lang="en-US" sz="4400" b="1" dirty="0"/>
              <a:t>When you make a buying decision, your </a:t>
            </a:r>
            <a:r>
              <a:rPr lang="en-US" sz="4400" b="1" dirty="0">
                <a:solidFill>
                  <a:srgbClr val="FF0000"/>
                </a:solidFill>
              </a:rPr>
              <a:t>opportunity cost </a:t>
            </a:r>
            <a:r>
              <a:rPr lang="en-US" sz="4400" b="1" dirty="0"/>
              <a:t>is the value of 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>
                <a:solidFill>
                  <a:srgbClr val="7030A0"/>
                </a:solidFill>
              </a:rPr>
              <a:t>The trade-off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Your next best alternative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Your satisfaction with your purchase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The interest the money would have earned had you saved it</a:t>
            </a:r>
          </a:p>
        </p:txBody>
      </p:sp>
    </p:spTree>
    <p:extLst>
      <p:ext uri="{BB962C8B-B14F-4D97-AF65-F5344CB8AC3E}">
        <p14:creationId xmlns:p14="http://schemas.microsoft.com/office/powerpoint/2010/main" val="3564630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 for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Thurs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day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, September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29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Remember: we’re doing sample test questions </a:t>
            </a:r>
            <a:r>
              <a:rPr lang="en-US" sz="3200" dirty="0" smtClean="0"/>
              <a:t>to increase your test taking skills – </a:t>
            </a:r>
            <a:r>
              <a:rPr lang="en-US" sz="3200" dirty="0" smtClean="0"/>
              <a:t>and by seeing your last test score you need more practice. WRITE THE QUESTION AND THE ANSWER.  </a:t>
            </a:r>
            <a:endParaRPr lang="en-US" sz="3200" dirty="0" smtClean="0"/>
          </a:p>
          <a:p>
            <a:pPr marL="0" lvl="0" indent="0">
              <a:buNone/>
            </a:pPr>
            <a:r>
              <a:rPr lang="en-US" sz="4400" b="1" dirty="0"/>
              <a:t>Which of the following is not an example of economic decision making?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Using cost-benefit analysis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Building simple models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Writing a thesis statement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Taking small, incremental steps</a:t>
            </a:r>
          </a:p>
        </p:txBody>
      </p:sp>
    </p:spTree>
    <p:extLst>
      <p:ext uri="{BB962C8B-B14F-4D97-AF65-F5344CB8AC3E}">
        <p14:creationId xmlns:p14="http://schemas.microsoft.com/office/powerpoint/2010/main" val="101601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 for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Thurs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day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, September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29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Remember: we’re doing sample test questions </a:t>
            </a:r>
            <a:r>
              <a:rPr lang="en-US" sz="3200" dirty="0" smtClean="0"/>
              <a:t>to increase your test taking skills – </a:t>
            </a:r>
            <a:r>
              <a:rPr lang="en-US" sz="3200" dirty="0" smtClean="0"/>
              <a:t>and by seeing your last test score you need more practice. WRITE THE QUESTION AND THE ANSWER.  </a:t>
            </a:r>
            <a:endParaRPr lang="en-US" sz="3200" dirty="0" smtClean="0"/>
          </a:p>
          <a:p>
            <a:pPr marL="0" lvl="0" indent="0">
              <a:buNone/>
            </a:pPr>
            <a:r>
              <a:rPr lang="en-US" sz="4400" b="1" dirty="0"/>
              <a:t>Which of the following is </a:t>
            </a:r>
            <a:r>
              <a:rPr lang="en-US" sz="4400" b="1" u="sng" dirty="0">
                <a:solidFill>
                  <a:srgbClr val="FF0000"/>
                </a:solidFill>
              </a:rPr>
              <a:t>not</a:t>
            </a:r>
            <a:r>
              <a:rPr lang="en-US" sz="4400" b="1" dirty="0"/>
              <a:t> an example of </a:t>
            </a:r>
            <a:r>
              <a:rPr lang="en-US" sz="4400" b="1" u="sng" dirty="0">
                <a:solidFill>
                  <a:srgbClr val="FF0000"/>
                </a:solidFill>
              </a:rPr>
              <a:t>economic</a:t>
            </a:r>
            <a:r>
              <a:rPr lang="en-US" sz="4400" b="1" dirty="0">
                <a:solidFill>
                  <a:srgbClr val="FF0000"/>
                </a:solidFill>
              </a:rPr>
              <a:t> decision making</a:t>
            </a:r>
            <a:r>
              <a:rPr lang="en-US" sz="4400" b="1" dirty="0"/>
              <a:t>?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Using cost-benefit analysis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Building simple models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>
                <a:solidFill>
                  <a:srgbClr val="7030A0"/>
                </a:solidFill>
              </a:rPr>
              <a:t>Writing a thesis statement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4400" b="1" dirty="0"/>
              <a:t>Taking small, incremental steps</a:t>
            </a:r>
          </a:p>
        </p:txBody>
      </p:sp>
    </p:spTree>
    <p:extLst>
      <p:ext uri="{BB962C8B-B14F-4D97-AF65-F5344CB8AC3E}">
        <p14:creationId xmlns:p14="http://schemas.microsoft.com/office/powerpoint/2010/main" val="246847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Now for </a:t>
            </a:r>
            <a:r>
              <a:rPr lang="en-US" sz="5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TGIF</a:t>
            </a:r>
            <a:r>
              <a:rPr lang="en-US" sz="54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day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, September </a:t>
            </a:r>
            <a:r>
              <a:rPr lang="en-US" sz="5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30</a:t>
            </a:r>
            <a:endParaRPr lang="en-US" sz="5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05840"/>
            <a:ext cx="12192000" cy="5852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Remember: we’re doing sample test questions </a:t>
            </a:r>
            <a:r>
              <a:rPr lang="en-US" sz="3200" dirty="0" smtClean="0"/>
              <a:t>to increase your test taking skills – </a:t>
            </a:r>
            <a:r>
              <a:rPr lang="en-US" sz="3200" dirty="0" smtClean="0"/>
              <a:t>and by seeing your last test score you need more practice. WRITE THE QUESTION AND THE ANSWER.  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325563"/>
            <a:ext cx="6903720" cy="69596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427188"/>
            <a:ext cx="70866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Production Possibilities Frontier, which points are attainable?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and B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and C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lphaUcPeriod"/>
            </a:pPr>
            <a:r>
              <a:rPr lang="en-US" sz="36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 only</a:t>
            </a:r>
            <a:endParaRPr lang="en-US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0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675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Times New Roman</vt:lpstr>
      <vt:lpstr>1_Office Theme</vt:lpstr>
      <vt:lpstr>Do Now for Monday, September 26</vt:lpstr>
      <vt:lpstr>Do Now for Monday, September 26</vt:lpstr>
      <vt:lpstr>Do Now for Tuesday, September 27</vt:lpstr>
      <vt:lpstr>Do Now for Tuesday, September 27</vt:lpstr>
      <vt:lpstr>Do Now for HUMPday, September 28</vt:lpstr>
      <vt:lpstr>Do Now for HUMPday, September 28</vt:lpstr>
      <vt:lpstr>Do Now for Thursday, September 29</vt:lpstr>
      <vt:lpstr>Do Now for Thursday, September 29</vt:lpstr>
      <vt:lpstr>Do Now for TGIFday, September 30</vt:lpstr>
      <vt:lpstr>Do Now for TGIFday, September 30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for Monday, September 26</dc:title>
  <dc:creator>Cheatham Lisa K</dc:creator>
  <cp:lastModifiedBy>Cheatham Lisa K</cp:lastModifiedBy>
  <cp:revision>4</cp:revision>
  <dcterms:created xsi:type="dcterms:W3CDTF">2016-09-25T21:44:52Z</dcterms:created>
  <dcterms:modified xsi:type="dcterms:W3CDTF">2016-09-25T22:04:50Z</dcterms:modified>
</cp:coreProperties>
</file>