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8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3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7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8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9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4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4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2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4F78-BDC0-4B85-B52C-C94254985530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B9DE-803B-4F0D-AB32-403AC87EF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7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Do Now for Tuesday, September 6</a:t>
            </a:r>
            <a:r>
              <a:rPr lang="en-US" sz="6600" b="1" baseline="30000" dirty="0" smtClean="0"/>
              <a:t>th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97025"/>
            <a:ext cx="12192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Look at your notes from Thursday. Match the 3 different types of money to their definition.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COMMODITY		</a:t>
            </a:r>
            <a:r>
              <a:rPr lang="en-US" sz="3200" b="1" dirty="0" err="1" smtClean="0"/>
              <a:t>govt</a:t>
            </a:r>
            <a:r>
              <a:rPr lang="en-US" sz="3200" b="1" dirty="0" smtClean="0"/>
              <a:t> says it’s acceptable to pay debts with it ($)</a:t>
            </a:r>
          </a:p>
          <a:p>
            <a:pPr marL="0" indent="0">
              <a:buNone/>
            </a:pPr>
            <a:r>
              <a:rPr lang="en-US" sz="3200" b="1" dirty="0" smtClean="0"/>
              <a:t>REPRESENTATIVE	has value in itself (seashell)</a:t>
            </a:r>
          </a:p>
          <a:p>
            <a:pPr marL="0" indent="0">
              <a:buNone/>
            </a:pPr>
            <a:r>
              <a:rPr lang="en-US" sz="3200" b="1" dirty="0" smtClean="0"/>
              <a:t>FIAT/LEGAL TENDER	stands for something of value (check)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2566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/>
              <a:t>Do Now for </a:t>
            </a:r>
            <a:r>
              <a:rPr lang="en-US" sz="6600" b="1" dirty="0" err="1" smtClean="0"/>
              <a:t>HUMPday</a:t>
            </a:r>
            <a:r>
              <a:rPr lang="en-US" sz="6600" b="1" dirty="0" smtClean="0"/>
              <a:t>, September 7</a:t>
            </a:r>
            <a:r>
              <a:rPr lang="en-US" sz="6600" b="1" baseline="30000" dirty="0" smtClean="0"/>
              <a:t>th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970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TEST DAY!</a:t>
            </a:r>
          </a:p>
          <a:p>
            <a:pPr marL="0" indent="0" algn="ctr">
              <a:buNone/>
            </a:pPr>
            <a:r>
              <a:rPr lang="en-US" sz="6000" b="1" dirty="0" smtClean="0"/>
              <a:t>TAKE OUT ANY NOTES YOU MAY HAVE AND STUDY!!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4975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Do Now for Thursday, September 8</a:t>
            </a:r>
            <a:r>
              <a:rPr lang="en-US" sz="6600" b="1" baseline="30000" dirty="0" smtClean="0"/>
              <a:t>th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97024"/>
            <a:ext cx="12192000" cy="5260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Are </a:t>
            </a:r>
            <a:r>
              <a:rPr lang="en-US" sz="6000" b="1" dirty="0"/>
              <a:t>we ready to move on the next GPS? If 60% passed the test we move on – if not; then we do it all again. </a:t>
            </a:r>
            <a:endParaRPr lang="en-US" sz="6000" b="1" dirty="0" smtClean="0"/>
          </a:p>
          <a:p>
            <a:pPr marL="0" indent="0">
              <a:buNone/>
            </a:pPr>
            <a:r>
              <a:rPr lang="en-US" sz="6000" b="1" dirty="0" smtClean="0"/>
              <a:t>What </a:t>
            </a:r>
            <a:r>
              <a:rPr lang="en-US" sz="6000" b="1" dirty="0"/>
              <a:t>do you think are we ready for the next GPS or not?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4384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Do Now for Tuesday, September 6th </vt:lpstr>
      <vt:lpstr>Do Now for HUMPday, September 7th </vt:lpstr>
      <vt:lpstr>Do Now for Thursday, September 8th 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Tuesday, September 6th</dc:title>
  <dc:creator>Cheatham Lisa K</dc:creator>
  <cp:lastModifiedBy>Cheatham Lisa K</cp:lastModifiedBy>
  <cp:revision>2</cp:revision>
  <dcterms:created xsi:type="dcterms:W3CDTF">2016-09-06T00:42:46Z</dcterms:created>
  <dcterms:modified xsi:type="dcterms:W3CDTF">2016-09-06T00:51:06Z</dcterms:modified>
</cp:coreProperties>
</file>