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5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5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657C-37C9-487B-ADE5-0B993D4384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17E91-BEA2-442B-9F62-88185884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8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do a </a:t>
            </a:r>
            <a:r>
              <a:rPr lang="en-US" dirty="0" err="1" smtClean="0"/>
              <a:t>Frayer</a:t>
            </a:r>
            <a:r>
              <a:rPr lang="en-US" dirty="0" smtClean="0"/>
              <a:t> Model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647700"/>
            <a:ext cx="917257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8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to do a Frayer Model 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a Frayer Model </dc:title>
  <dc:creator>Cheatham Lisa K</dc:creator>
  <cp:lastModifiedBy>Cheatham Lisa K</cp:lastModifiedBy>
  <cp:revision>1</cp:revision>
  <dcterms:created xsi:type="dcterms:W3CDTF">2016-10-20T19:35:35Z</dcterms:created>
  <dcterms:modified xsi:type="dcterms:W3CDTF">2016-10-20T19:36:33Z</dcterms:modified>
</cp:coreProperties>
</file>