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9DCF-E44C-4E32-89E0-0318E89A72A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718C-B95C-455B-82D4-ADDFAF2E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4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9DCF-E44C-4E32-89E0-0318E89A72A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718C-B95C-455B-82D4-ADDFAF2E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1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9DCF-E44C-4E32-89E0-0318E89A72A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718C-B95C-455B-82D4-ADDFAF2E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2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9DCF-E44C-4E32-89E0-0318E89A72A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718C-B95C-455B-82D4-ADDFAF2E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1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9DCF-E44C-4E32-89E0-0318E89A72A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718C-B95C-455B-82D4-ADDFAF2E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4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9DCF-E44C-4E32-89E0-0318E89A72A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718C-B95C-455B-82D4-ADDFAF2E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9DCF-E44C-4E32-89E0-0318E89A72A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718C-B95C-455B-82D4-ADDFAF2E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01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9DCF-E44C-4E32-89E0-0318E89A72A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718C-B95C-455B-82D4-ADDFAF2E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1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9DCF-E44C-4E32-89E0-0318E89A72A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718C-B95C-455B-82D4-ADDFAF2E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69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9DCF-E44C-4E32-89E0-0318E89A72A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718C-B95C-455B-82D4-ADDFAF2E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8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9DCF-E44C-4E32-89E0-0318E89A72A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718C-B95C-455B-82D4-ADDFAF2E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9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69DCF-E44C-4E32-89E0-0318E89A72A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D718C-B95C-455B-82D4-ADDFAF2E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6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 Test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 have to READ the questions carefully to understand WHY you missed these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6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Question 1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532586"/>
            <a:ext cx="11294772" cy="49326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dirty="0"/>
              <a:t>The government of China tells factory managers to </a:t>
            </a:r>
            <a:r>
              <a:rPr lang="en-US" sz="4000" dirty="0">
                <a:solidFill>
                  <a:srgbClr val="FF0000"/>
                </a:solidFill>
              </a:rPr>
              <a:t>increase their use of computers</a:t>
            </a:r>
            <a:r>
              <a:rPr lang="en-US" sz="4000" dirty="0"/>
              <a:t> in manufacturing. What economic question is </a:t>
            </a:r>
            <a:r>
              <a:rPr lang="en-US" sz="4000" b="1" u="sng" dirty="0"/>
              <a:t>MOST</a:t>
            </a:r>
            <a:r>
              <a:rPr lang="en-US" sz="4000" dirty="0"/>
              <a:t> affected by the government’s actions?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3600" dirty="0"/>
              <a:t>What to produce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3600" dirty="0"/>
              <a:t>For whom to produce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3600" dirty="0"/>
              <a:t>How to produce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3600" dirty="0"/>
              <a:t>When to produce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42479" y="3863662"/>
            <a:ext cx="21894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Ask yourself: </a:t>
            </a:r>
          </a:p>
          <a:p>
            <a:pPr marL="342900" indent="-342900">
              <a:buAutoNum type="arabicParenR"/>
            </a:pPr>
            <a:r>
              <a:rPr lang="en-US" dirty="0" smtClean="0"/>
              <a:t>What is this question asking you?</a:t>
            </a:r>
          </a:p>
          <a:p>
            <a:pPr marL="342900" indent="-342900">
              <a:buAutoNum type="arabicParenR"/>
            </a:pPr>
            <a:r>
              <a:rPr lang="en-US" dirty="0" smtClean="0"/>
              <a:t>What is important in this question?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5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ANSWER 1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532586"/>
            <a:ext cx="11294772" cy="49326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dirty="0"/>
              <a:t>The government of China tells factory managers to </a:t>
            </a:r>
            <a:r>
              <a:rPr lang="en-US" sz="4000" dirty="0">
                <a:solidFill>
                  <a:srgbClr val="FF0000"/>
                </a:solidFill>
              </a:rPr>
              <a:t>increase their use of computers</a:t>
            </a:r>
            <a:r>
              <a:rPr lang="en-US" sz="4000" dirty="0"/>
              <a:t> in manufacturing. What economic question is </a:t>
            </a:r>
            <a:r>
              <a:rPr lang="en-US" sz="4000" b="1" u="sng" dirty="0"/>
              <a:t>MOST</a:t>
            </a:r>
            <a:r>
              <a:rPr lang="en-US" sz="4000" dirty="0"/>
              <a:t> affected by the government’s actions?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3600" dirty="0"/>
              <a:t>What to produce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3600" dirty="0"/>
              <a:t>For whom to produce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3600" b="1" dirty="0">
                <a:solidFill>
                  <a:srgbClr val="00B050"/>
                </a:solidFill>
              </a:rPr>
              <a:t>How to produce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3600" dirty="0"/>
              <a:t>When to produce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42479" y="3863662"/>
            <a:ext cx="2189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Ask yourself: </a:t>
            </a:r>
          </a:p>
          <a:p>
            <a:pPr marL="342900" indent="-342900">
              <a:buAutoNum type="arabicParenR"/>
            </a:pPr>
            <a:r>
              <a:rPr lang="en-US" dirty="0" smtClean="0"/>
              <a:t>What is this question asking me?</a:t>
            </a:r>
          </a:p>
          <a:p>
            <a:pPr marL="342900" indent="-342900">
              <a:buAutoNum type="arabicParenR"/>
            </a:pPr>
            <a:r>
              <a:rPr lang="en-US" dirty="0" smtClean="0"/>
              <a:t>What’s important in this question?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75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5112913"/>
          </a:xfrm>
        </p:spPr>
        <p:txBody>
          <a:bodyPr/>
          <a:lstStyle/>
          <a:p>
            <a:pPr marL="0" lvl="0" indent="0">
              <a:buNone/>
            </a:pPr>
            <a:r>
              <a:rPr lang="en-US" sz="4800" dirty="0"/>
              <a:t>Which of the following is </a:t>
            </a:r>
            <a:r>
              <a:rPr lang="en-US" sz="4800" b="1" dirty="0">
                <a:solidFill>
                  <a:srgbClr val="FF0000"/>
                </a:solidFill>
              </a:rPr>
              <a:t>NOT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/>
              <a:t>an example of </a:t>
            </a:r>
            <a:r>
              <a:rPr lang="en-US" sz="4800" b="1" dirty="0">
                <a:solidFill>
                  <a:srgbClr val="FF0000"/>
                </a:solidFill>
              </a:rPr>
              <a:t>economic</a:t>
            </a:r>
            <a:r>
              <a:rPr lang="en-US" sz="4800" dirty="0">
                <a:solidFill>
                  <a:srgbClr val="FF0000"/>
                </a:solidFill>
              </a:rPr>
              <a:t> decision making</a:t>
            </a:r>
            <a:r>
              <a:rPr lang="en-US" sz="4800" dirty="0"/>
              <a:t>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4400" dirty="0"/>
              <a:t>Using cost-benefit analysis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4400" dirty="0"/>
              <a:t>Building simple models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4400" dirty="0"/>
              <a:t>Writing a thesis statement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4400" dirty="0"/>
              <a:t>Taking small, incremental steps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66727" y="3309871"/>
            <a:ext cx="21894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Ask yourself: </a:t>
            </a:r>
          </a:p>
          <a:p>
            <a:pPr marL="342900" indent="-342900">
              <a:buAutoNum type="arabicParenR"/>
            </a:pPr>
            <a:r>
              <a:rPr lang="en-US" dirty="0" smtClean="0"/>
              <a:t>What is this question asking you?</a:t>
            </a:r>
          </a:p>
          <a:p>
            <a:pPr marL="342900" indent="-342900">
              <a:buAutoNum type="arabicParenR"/>
            </a:pPr>
            <a:r>
              <a:rPr lang="en-US" dirty="0" smtClean="0"/>
              <a:t>What is important in this question?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51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Answer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5112913"/>
          </a:xfrm>
        </p:spPr>
        <p:txBody>
          <a:bodyPr/>
          <a:lstStyle/>
          <a:p>
            <a:pPr marL="0" lvl="0" indent="0">
              <a:buNone/>
            </a:pPr>
            <a:r>
              <a:rPr lang="en-US" sz="4800" dirty="0"/>
              <a:t>Which of the following is </a:t>
            </a:r>
            <a:r>
              <a:rPr lang="en-US" sz="4800" b="1" dirty="0">
                <a:solidFill>
                  <a:srgbClr val="FF0000"/>
                </a:solidFill>
              </a:rPr>
              <a:t>NOT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/>
              <a:t>an example of </a:t>
            </a:r>
            <a:r>
              <a:rPr lang="en-US" sz="4800" b="1" dirty="0">
                <a:solidFill>
                  <a:srgbClr val="FF0000"/>
                </a:solidFill>
              </a:rPr>
              <a:t>economic</a:t>
            </a:r>
            <a:r>
              <a:rPr lang="en-US" sz="4800" dirty="0">
                <a:solidFill>
                  <a:srgbClr val="FF0000"/>
                </a:solidFill>
              </a:rPr>
              <a:t> decision making</a:t>
            </a:r>
            <a:r>
              <a:rPr lang="en-US" sz="4800" dirty="0"/>
              <a:t>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4400" dirty="0"/>
              <a:t>Using cost-benefit analysis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4400" dirty="0"/>
              <a:t>Building simple models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4400" b="1" dirty="0">
                <a:solidFill>
                  <a:srgbClr val="00B050"/>
                </a:solidFill>
              </a:rPr>
              <a:t>Writing a thesis statement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4400" dirty="0"/>
              <a:t>Taking small, incremental steps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66727" y="3309871"/>
            <a:ext cx="21894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Ask yourself: </a:t>
            </a:r>
          </a:p>
          <a:p>
            <a:pPr marL="342900" indent="-342900">
              <a:buAutoNum type="arabicParenR"/>
            </a:pPr>
            <a:r>
              <a:rPr lang="en-US" dirty="0" smtClean="0"/>
              <a:t>What is this question asking you?</a:t>
            </a:r>
          </a:p>
          <a:p>
            <a:pPr marL="342900" indent="-342900">
              <a:buAutoNum type="arabicParenR"/>
            </a:pPr>
            <a:r>
              <a:rPr lang="en-US" dirty="0" smtClean="0"/>
              <a:t>What is important in this question?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0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Answer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1825625"/>
            <a:ext cx="11681138" cy="4351338"/>
          </a:xfrm>
        </p:spPr>
        <p:txBody>
          <a:bodyPr/>
          <a:lstStyle/>
          <a:p>
            <a:pPr marL="0" lvl="0" indent="0">
              <a:buNone/>
            </a:pPr>
            <a:r>
              <a:rPr lang="en-US" sz="3600" dirty="0"/>
              <a:t>The fundamental </a:t>
            </a:r>
            <a:r>
              <a:rPr lang="en-US" sz="3600" b="1" dirty="0">
                <a:solidFill>
                  <a:srgbClr val="FF0000"/>
                </a:solidFill>
              </a:rPr>
              <a:t>problem of economics </a:t>
            </a:r>
            <a:r>
              <a:rPr lang="en-US" sz="3600" dirty="0"/>
              <a:t>is: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3200" dirty="0"/>
              <a:t>To establish an equitable system of personal and business taxation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3200" dirty="0"/>
              <a:t>To establish a democratic political framework for the provision of social goods and services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3200" b="1" dirty="0">
                <a:solidFill>
                  <a:srgbClr val="00B050"/>
                </a:solidFill>
              </a:rPr>
              <a:t>The </a:t>
            </a:r>
            <a:r>
              <a:rPr lang="en-US" sz="3200" b="1" u="sng" dirty="0">
                <a:solidFill>
                  <a:srgbClr val="00B050"/>
                </a:solidFill>
              </a:rPr>
              <a:t>scarcity</a:t>
            </a:r>
            <a:r>
              <a:rPr lang="en-US" sz="3200" b="1" dirty="0">
                <a:solidFill>
                  <a:srgbClr val="00B050"/>
                </a:solidFill>
              </a:rPr>
              <a:t> of factors of production relative to the </a:t>
            </a:r>
            <a:r>
              <a:rPr lang="en-US" sz="3200" b="1" u="sng" dirty="0">
                <a:solidFill>
                  <a:srgbClr val="00B050"/>
                </a:solidFill>
              </a:rPr>
              <a:t>unlimited wants of humans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3200" dirty="0"/>
              <a:t>To achieve a more equitable distribution of money income in order to mitigate poverty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52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289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Office Theme</vt:lpstr>
      <vt:lpstr>Problem Test Questions</vt:lpstr>
      <vt:lpstr>Question 1</vt:lpstr>
      <vt:lpstr>ANSWER 1</vt:lpstr>
      <vt:lpstr>Question 2</vt:lpstr>
      <vt:lpstr>Answer 2</vt:lpstr>
      <vt:lpstr>Answer 3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Test Questions</dc:title>
  <dc:creator>Cheatham Lisa K</dc:creator>
  <cp:lastModifiedBy>Cheatham Lisa K</cp:lastModifiedBy>
  <cp:revision>2</cp:revision>
  <dcterms:created xsi:type="dcterms:W3CDTF">2016-09-07T20:05:51Z</dcterms:created>
  <dcterms:modified xsi:type="dcterms:W3CDTF">2016-09-07T20:11:26Z</dcterms:modified>
</cp:coreProperties>
</file>