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5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4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9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6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6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6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3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3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4E7C-378E-44E1-83AD-B1E4D4B6187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E80A-7F12-4F9F-92B1-A33E3CDC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I just want to make sure (for sure) you know a couple of things before we move forward.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2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of the word “margin” – look at your paper. Now – What do you think it means?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have change that is “marginal” that means in small amounts.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does the word “incremental” mean – think increments. What does that mean?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9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sz="6000" b="1" dirty="0" smtClean="0"/>
              <a:t>CONCAVE</a:t>
            </a:r>
            <a:r>
              <a:rPr lang="en-US" dirty="0" smtClean="0"/>
              <a:t> mean in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Concave – CURVES </a:t>
            </a:r>
            <a:r>
              <a:rPr lang="en-US" b="1" dirty="0" smtClean="0"/>
              <a:t>OUTWARD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production possibilities – that means that line BOWS outward.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Arc 4"/>
          <p:cNvSpPr/>
          <p:nvPr/>
        </p:nvSpPr>
        <p:spPr>
          <a:xfrm>
            <a:off x="3977640" y="3657600"/>
            <a:ext cx="3794760" cy="3200400"/>
          </a:xfrm>
          <a:prstGeom prst="arc">
            <a:avLst>
              <a:gd name="adj1" fmla="val 16200000"/>
              <a:gd name="adj2" fmla="val 8771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3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dirty="0" smtClean="0"/>
              <a:t>If you see something like this-what does it probably mean...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0" y="1110665"/>
            <a:ext cx="5772993" cy="574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51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haven’t talked about the stock market – because I was told that comes later – </a:t>
            </a:r>
            <a:r>
              <a:rPr lang="en-US" dirty="0" err="1" smtClean="0"/>
              <a:t>hmph</a:t>
            </a:r>
            <a:r>
              <a:rPr lang="en-US" dirty="0" smtClean="0"/>
              <a:t>. But its on the test. Another HMPH.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SO……. The stock market. Allocation. Think about it.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236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Economic Decision?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about the words: </a:t>
            </a:r>
          </a:p>
          <a:p>
            <a:pPr marL="514350" indent="-514350">
              <a:buAutoNum type="arabicParenR"/>
            </a:pPr>
            <a:r>
              <a:rPr lang="en-US" dirty="0" smtClean="0"/>
              <a:t>Rational</a:t>
            </a:r>
          </a:p>
          <a:p>
            <a:pPr marL="514350" indent="-514350">
              <a:buAutoNum type="arabicParenR"/>
            </a:pPr>
            <a:r>
              <a:rPr lang="en-US" dirty="0" smtClean="0"/>
              <a:t>Economic</a:t>
            </a:r>
          </a:p>
          <a:p>
            <a:pPr marL="514350" indent="-514350">
              <a:buAutoNum type="arabicParenR"/>
            </a:pPr>
            <a:r>
              <a:rPr lang="en-US" dirty="0" smtClean="0"/>
              <a:t>Decision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Now, think about marginal costs (remember marginal) and benefits. You have to WEIGH each and make a RATIONAL DECISION!</a:t>
            </a:r>
          </a:p>
        </p:txBody>
      </p:sp>
    </p:spTree>
    <p:extLst>
      <p:ext uri="{BB962C8B-B14F-4D97-AF65-F5344CB8AC3E}">
        <p14:creationId xmlns:p14="http://schemas.microsoft.com/office/powerpoint/2010/main" val="2511948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To review</vt:lpstr>
      <vt:lpstr>Marginal Costs</vt:lpstr>
      <vt:lpstr>What does CONCAVE mean in ECONOMICS</vt:lpstr>
      <vt:lpstr>If you see something like this-what does it probably mean... </vt:lpstr>
      <vt:lpstr>We haven’t talked about the stock market – because I was told that comes later – hmph. But its on the test. Another HMPH. </vt:lpstr>
      <vt:lpstr>Rational Economic Decision?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review</dc:title>
  <dc:creator>Cheatham Lisa K</dc:creator>
  <cp:lastModifiedBy>Cheatham Lisa K</cp:lastModifiedBy>
  <cp:revision>5</cp:revision>
  <dcterms:created xsi:type="dcterms:W3CDTF">2016-09-20T22:17:42Z</dcterms:created>
  <dcterms:modified xsi:type="dcterms:W3CDTF">2016-09-20T22:48:05Z</dcterms:modified>
</cp:coreProperties>
</file>