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3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5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4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2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8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6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40E0-2BCF-484D-802F-12379472A455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7763-D513-4D41-827B-1CD31737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CsXRr8KNq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did Michelangelo Carve David?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Hands-On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1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405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First, watch this….Art History in a Hurry!</a:t>
            </a:r>
            <a:endParaRPr lang="en-US" sz="4800" b="1" dirty="0"/>
          </a:p>
        </p:txBody>
      </p:sp>
      <p:pic>
        <p:nvPicPr>
          <p:cNvPr id="4" name="9CsXRr8KNq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4704" y="924059"/>
            <a:ext cx="10470524" cy="58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3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456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How hard is it to carve a design from one solid piece of “marble?”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000" dirty="0" smtClean="0"/>
              <a:t>Prep your area with newspaper &amp; a paper towel</a:t>
            </a:r>
          </a:p>
          <a:p>
            <a:pPr marL="0" indent="0">
              <a:buNone/>
            </a:pPr>
            <a:r>
              <a:rPr lang="en-US" sz="3000" dirty="0" smtClean="0"/>
              <a:t>2. Get your tools – knife, toothpick, fork</a:t>
            </a:r>
          </a:p>
          <a:p>
            <a:pPr marL="0" indent="0">
              <a:buNone/>
            </a:pPr>
            <a:r>
              <a:rPr lang="en-US" sz="3000" dirty="0" smtClean="0"/>
              <a:t>3. In your mind’s eye, determine a design you’d like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to try. </a:t>
            </a:r>
          </a:p>
          <a:p>
            <a:pPr marL="0" indent="0">
              <a:buNone/>
            </a:pPr>
            <a:r>
              <a:rPr lang="en-US" sz="3000" dirty="0" smtClean="0"/>
              <a:t>4. Begin carving. </a:t>
            </a:r>
          </a:p>
          <a:p>
            <a:pPr marL="0" indent="0">
              <a:buNone/>
            </a:pPr>
            <a:r>
              <a:rPr lang="en-US" sz="3000" dirty="0" smtClean="0"/>
              <a:t>5. At the end, put your soap, tools and paper towel in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the plastic bag. 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6. Put your name on the bag. </a:t>
            </a:r>
          </a:p>
          <a:p>
            <a:pPr marL="0" indent="0">
              <a:buNone/>
            </a:pPr>
            <a:r>
              <a:rPr lang="en-US" sz="3000" dirty="0" smtClean="0"/>
              <a:t>7. Put your “art” bag on the work table.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574801"/>
            <a:ext cx="39624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8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This is how </a:t>
            </a:r>
            <a:r>
              <a:rPr lang="en-US" b="1" dirty="0" err="1" smtClean="0"/>
              <a:t>yall</a:t>
            </a:r>
            <a:r>
              <a:rPr lang="en-US" b="1" dirty="0" smtClean="0"/>
              <a:t> should look….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17" y="910828"/>
            <a:ext cx="10181124" cy="57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9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4130" y="0"/>
            <a:ext cx="4681470" cy="6627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Some ideas for you…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62781"/>
            <a:ext cx="9144000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0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3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0" y="207818"/>
            <a:ext cx="1790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we do?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0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135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How did Michelangelo Carve David?</vt:lpstr>
      <vt:lpstr>First, watch this….Art History in a Hurry!</vt:lpstr>
      <vt:lpstr>How hard is it to carve a design from one solid piece of “marble?”</vt:lpstr>
      <vt:lpstr>This is how yall should look….</vt:lpstr>
      <vt:lpstr>Some ideas for you…</vt:lpstr>
      <vt:lpstr>How did we do?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Michelangelo Carve David?</dc:title>
  <dc:creator>Cheatham Lisa K</dc:creator>
  <cp:lastModifiedBy>Cheatham Lisa K</cp:lastModifiedBy>
  <cp:revision>3</cp:revision>
  <dcterms:created xsi:type="dcterms:W3CDTF">2015-10-28T00:35:59Z</dcterms:created>
  <dcterms:modified xsi:type="dcterms:W3CDTF">2016-11-01T11:35:06Z</dcterms:modified>
</cp:coreProperties>
</file>