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2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7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1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7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8E03-68C2-45ED-B27F-955C8C6D0B2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BF78-F8ED-4496-A097-0FAF095F3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1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01436"/>
            <a:ext cx="113260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In order to make a rational economic decision, one must</a:t>
            </a:r>
          </a:p>
          <a:p>
            <a:r>
              <a:rPr lang="en-US" sz="4400" dirty="0" smtClean="0"/>
              <a:t>(A) be an entrepreneur. (EF2b)</a:t>
            </a:r>
          </a:p>
          <a:p>
            <a:r>
              <a:rPr lang="en-US" sz="4400" dirty="0" smtClean="0"/>
              <a:t>(B) understand capital investments.</a:t>
            </a:r>
          </a:p>
          <a:p>
            <a:r>
              <a:rPr lang="en-US" sz="4400" dirty="0" smtClean="0"/>
              <a:t>(C) be aware of the difference in compound and simple interest</a:t>
            </a:r>
          </a:p>
          <a:p>
            <a:r>
              <a:rPr lang="en-US" sz="4400" dirty="0" smtClean="0"/>
              <a:t>(D) be able to assess marginal costs and benefits.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011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1991"/>
            <a:ext cx="12192000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 following is not an example of land? (EF1b)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minerals		(B) fish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water		(D) wood chair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5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6313"/>
            <a:ext cx="121920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a scarcity of resources, (EF1a)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every society must undertake central planning.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the government must decide how to allocate available 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resources.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some members in each society must live in poverty.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(D) every society must choose among competing uses of 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available resources.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3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" y="815816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In order for Jamie to paint one additional portrait, it will cost her $50.00. The good news is that, if she paints it, she can probably sell it for $250.00. Which of the following equals Jamie’s marginal cost? (EF2b)</a:t>
            </a:r>
          </a:p>
          <a:p>
            <a:r>
              <a:rPr lang="en-US" sz="4400" dirty="0" smtClean="0"/>
              <a:t>(A) $50	(B) $200	   (C) $250       (D) $300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52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686" y="1253100"/>
            <a:ext cx="6236314" cy="46966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46838"/>
            <a:ext cx="59556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What is the opportunity cost of producing 200 bananas?</a:t>
            </a:r>
          </a:p>
          <a:p>
            <a:r>
              <a:rPr lang="en-US" sz="4400" dirty="0" smtClean="0"/>
              <a:t>(EF2a)</a:t>
            </a:r>
          </a:p>
          <a:p>
            <a:r>
              <a:rPr lang="en-US" sz="4400" dirty="0" smtClean="0"/>
              <a:t>(A) 50 baseballs		(B) 100 baseballs</a:t>
            </a:r>
          </a:p>
          <a:p>
            <a:r>
              <a:rPr lang="en-US" sz="4400" dirty="0" smtClean="0"/>
              <a:t>(C) 100 bananas		(D) 300 bananas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220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686" y="1253100"/>
            <a:ext cx="6236314" cy="46966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66522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 </a:t>
            </a:r>
            <a:r>
              <a:rPr lang="en-US" sz="4400" dirty="0"/>
              <a:t>movement from point C to point D was most likely caused by </a:t>
            </a:r>
          </a:p>
          <a:p>
            <a:r>
              <a:rPr lang="en-US" sz="4400" dirty="0"/>
              <a:t>(A) unemployment.</a:t>
            </a:r>
          </a:p>
          <a:p>
            <a:r>
              <a:rPr lang="en-US" sz="4400" dirty="0"/>
              <a:t>(B) a decrease in society’s preference for bananas.</a:t>
            </a:r>
          </a:p>
          <a:p>
            <a:r>
              <a:rPr lang="en-US" sz="4400" dirty="0"/>
              <a:t>(C) fewer resources for production.</a:t>
            </a:r>
          </a:p>
          <a:p>
            <a:r>
              <a:rPr lang="en-US" sz="4400" dirty="0"/>
              <a:t>(D) All of the above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1951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2696"/>
            <a:ext cx="12192000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costs of producing each additional unit (“just one more”) of a particular product is called what? (EF2b)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fixed costs	(B) marginal costs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total costs	(D) variable costs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8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6273"/>
            <a:ext cx="121920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describes the different combinations of output of any two goods [x and y, for example] that can be produced given different combinations of the scarce inputs (EF2a)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marginal analysis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opportunity cost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production inputs</a:t>
            </a:r>
            <a:endParaRPr lang="en-US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(D) production possibilities model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4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15895"/>
            <a:ext cx="12192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 following would most likely have caused the production possibilities frontier to shift outward from A to B in the graph shown above? (EF2a)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an increase in resources necessary to produce capital goods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an improvement in the technology of producing consumer 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goods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an increase in the overall level of technology in the economy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(D) an increase in unemployment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000" b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Combinations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b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Cars</a:t>
            </a: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b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Boats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		 120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		 105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170		  80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		  60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225		  30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		   0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8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2696"/>
            <a:ext cx="12192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Possible Combinations schedule above, what is the marginal opportunity cost for increasing boat production from 80 to 105? (EF2a)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50 cars	(B) 25 cars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50 boats	(D) 25 boats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8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Cheatham Lisa K</dc:creator>
  <cp:lastModifiedBy>Cheatham Lisa K</cp:lastModifiedBy>
  <cp:revision>2</cp:revision>
  <dcterms:created xsi:type="dcterms:W3CDTF">2016-09-26T15:44:23Z</dcterms:created>
  <dcterms:modified xsi:type="dcterms:W3CDTF">2016-09-26T15:45:24Z</dcterms:modified>
</cp:coreProperties>
</file>