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1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8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7000" r="17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32BC-7E4B-4363-ACD0-4F5F7F3FFCE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F670-BF7E-4D01-B14B-74DC29A3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Ticket out the Door Quiz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Get out your notes from yesterday and look over them – focus on human capital, specialization, productivity, incentives and job skills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286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3515"/>
            <a:ext cx="10515600" cy="1325563"/>
          </a:xfrm>
        </p:spPr>
        <p:txBody>
          <a:bodyPr/>
          <a:lstStyle/>
          <a:p>
            <a:r>
              <a:rPr lang="en-US" b="1" dirty="0" smtClean="0"/>
              <a:t>Ticket out the Door QUIZ!!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048"/>
            <a:ext cx="12192000" cy="571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Answer on the index cards – 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Human Capital is your </a:t>
            </a:r>
            <a:r>
              <a:rPr lang="en-US" sz="3600" b="1" dirty="0" smtClean="0"/>
              <a:t>L_____________</a:t>
            </a:r>
            <a:endParaRPr lang="en-US" sz="3600" b="1" dirty="0" smtClean="0"/>
          </a:p>
          <a:p>
            <a:pPr marL="514350" indent="-514350">
              <a:buAutoNum type="arabicPeriod"/>
            </a:pPr>
            <a:r>
              <a:rPr lang="en-US" sz="3600" b="1" dirty="0" smtClean="0"/>
              <a:t>P________________  </a:t>
            </a:r>
            <a:r>
              <a:rPr lang="en-US" sz="3600" b="1" dirty="0" smtClean="0"/>
              <a:t>rises when workers become more productive due to higher education and skill level.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Give an example of a POSITIVE incentive.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When people work on an assembly line, like at Ford, this type of job is called </a:t>
            </a:r>
            <a:r>
              <a:rPr lang="en-US" sz="3600" b="1" dirty="0" smtClean="0"/>
              <a:t>S_______________________</a:t>
            </a:r>
            <a:endParaRPr lang="en-US" sz="3600" b="1" dirty="0" smtClean="0"/>
          </a:p>
          <a:p>
            <a:pPr marL="514350" indent="-514350">
              <a:buAutoNum type="arabicPeriod"/>
            </a:pPr>
            <a:r>
              <a:rPr lang="en-US" sz="3600" b="1" dirty="0" smtClean="0"/>
              <a:t>What is the relationship between skills/education and income?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408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Ticket out the Door Quiz</vt:lpstr>
      <vt:lpstr>Ticket out the Door QUIZ!! 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Cheatham Lisa K</dc:creator>
  <cp:lastModifiedBy>Cheatham Lisa K</cp:lastModifiedBy>
  <cp:revision>9</cp:revision>
  <dcterms:created xsi:type="dcterms:W3CDTF">2016-09-29T12:58:53Z</dcterms:created>
  <dcterms:modified xsi:type="dcterms:W3CDTF">2016-09-29T16:24:36Z</dcterms:modified>
</cp:coreProperties>
</file>